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429" r:id="rId2"/>
    <p:sldId id="43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4"/>
    <p:restoredTop sz="95680"/>
  </p:normalViewPr>
  <p:slideViewPr>
    <p:cSldViewPr snapToGrid="0" snapToObjects="1">
      <p:cViewPr varScale="1">
        <p:scale>
          <a:sx n="98" d="100"/>
          <a:sy n="98" d="100"/>
        </p:scale>
        <p:origin x="89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04455-50E2-D840-B4BE-86F755C37927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22783-C9B3-2A4D-ACDE-D162F78E4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7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844CD47-3AAF-1540-B189-1207789B02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903896"/>
            <a:ext cx="6121399" cy="308120"/>
          </a:xfrm>
          <a:prstGeom prst="rect">
            <a:avLst/>
          </a:prstGeom>
        </p:spPr>
        <p:txBody>
          <a:bodyPr lIns="0" tIns="0" rIns="0" bIns="0" anchor="b"/>
          <a:lstStyle>
            <a:lvl1pPr>
              <a:spcBef>
                <a:spcPts val="0"/>
              </a:spcBef>
              <a:spcAft>
                <a:spcPts val="0"/>
              </a:spcAft>
              <a:buFontTx/>
              <a:buNone/>
              <a:defRPr sz="1600" b="0" baseline="0">
                <a:solidFill>
                  <a:schemeClr val="tx2"/>
                </a:solidFill>
              </a:defRPr>
            </a:lvl1pPr>
            <a:lvl2pPr marL="114300" indent="4763">
              <a:spcAft>
                <a:spcPts val="0"/>
              </a:spcAft>
              <a:buFontTx/>
              <a:buNone/>
              <a:defRPr sz="1400" i="1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Presenter name </a:t>
            </a:r>
          </a:p>
        </p:txBody>
      </p:sp>
      <p:sp>
        <p:nvSpPr>
          <p:cNvPr id="7" name="Title 16">
            <a:extLst>
              <a:ext uri="{FF2B5EF4-FFF2-40B4-BE49-F238E27FC236}">
                <a16:creationId xmlns:a16="http://schemas.microsoft.com/office/drawing/2014/main" id="{8874EB5F-3682-DE4F-AB51-6CD9E9B99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1" y="1726100"/>
            <a:ext cx="6121399" cy="2071868"/>
          </a:xfrm>
          <a:prstGeom prst="rect">
            <a:avLst/>
          </a:prstGeom>
          <a:noFill/>
        </p:spPr>
        <p:txBody>
          <a:bodyPr wrap="square" lIns="0" tIns="0" rIns="0" bIns="0" anchor="b">
            <a:noAutofit/>
          </a:bodyPr>
          <a:lstStyle>
            <a:lvl1pPr>
              <a:lnSpc>
                <a:spcPct val="110000"/>
              </a:lnSpc>
              <a:defRPr sz="30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1CF1AEB8-955F-8A42-B63B-4FBA55E5A3A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4255834"/>
            <a:ext cx="6121399" cy="109721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179388" marR="0" indent="-179388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1400" b="0" baseline="0">
                <a:solidFill>
                  <a:schemeClr val="tx1"/>
                </a:solidFill>
              </a:defRPr>
            </a:lvl1pPr>
            <a:lvl2pPr marL="114300" indent="4763">
              <a:spcAft>
                <a:spcPts val="0"/>
              </a:spcAft>
              <a:buFontTx/>
              <a:buNone/>
              <a:defRPr sz="1400" i="1" baseline="0">
                <a:solidFill>
                  <a:schemeClr val="tx1"/>
                </a:solidFill>
              </a:defRPr>
            </a:lvl2pPr>
          </a:lstStyle>
          <a:p>
            <a:pPr marL="411480" marR="0" lvl="0" indent="-41148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/>
              <a:t>Presenter Title </a:t>
            </a:r>
            <a:br>
              <a:rPr lang="en-US" dirty="0"/>
            </a:br>
            <a:r>
              <a:rPr lang="en-US" dirty="0"/>
              <a:t>Date 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AE401101-A2AA-F940-A326-CC0D693F1D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1926" y="1759834"/>
            <a:ext cx="4676543" cy="333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41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37B5-3E40-AB48-86FE-D44F9564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43" y="365125"/>
            <a:ext cx="10364624" cy="42735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F1964-3560-2749-BC29-AE9CBD53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1548385"/>
            <a:ext cx="11618976" cy="46285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A4C66-A901-904C-B0AA-FB039150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BF46-0AEF-7E49-BD07-D6A41FE88B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053445-2C82-234A-B9E5-3952BD8D21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0227" y="893063"/>
            <a:ext cx="10364624" cy="47593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  Click to add sub header</a:t>
            </a:r>
          </a:p>
        </p:txBody>
      </p:sp>
    </p:spTree>
    <p:extLst>
      <p:ext uri="{BB962C8B-B14F-4D97-AF65-F5344CB8AC3E}">
        <p14:creationId xmlns:p14="http://schemas.microsoft.com/office/powerpoint/2010/main" val="730575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F0CD0-2158-5241-A3AC-FB208BF6F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BF46-0AEF-7E49-BD07-D6A41FE88B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1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48845-4B08-BF4C-868F-0E84FBC6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43" y="365125"/>
            <a:ext cx="11612924" cy="4273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E7ED7-B5AB-F34D-B166-8C300A555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0416" y="1660357"/>
            <a:ext cx="11618976" cy="4516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87FD-2AE8-3649-A752-6F8F08378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6416" y="6417945"/>
            <a:ext cx="379984" cy="427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Questrial" pitchFamily="2" charset="77"/>
              </a:defRPr>
            </a:lvl1pPr>
          </a:lstStyle>
          <a:p>
            <a:fld id="{CAF9BF46-0AEF-7E49-BD07-D6A41FE88B4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B426D90-0973-BF43-8083-595AC74AB505}"/>
              </a:ext>
            </a:extLst>
          </p:cNvPr>
          <p:cNvGrpSpPr/>
          <p:nvPr userDrawn="1"/>
        </p:nvGrpSpPr>
        <p:grpSpPr>
          <a:xfrm>
            <a:off x="519261" y="6260908"/>
            <a:ext cx="5842423" cy="553998"/>
            <a:chOff x="73688" y="6232186"/>
            <a:chExt cx="5842423" cy="55399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0666DD-0417-AE43-A110-E363CCF272BB}"/>
                </a:ext>
              </a:extLst>
            </p:cNvPr>
            <p:cNvSpPr txBox="1"/>
            <p:nvPr/>
          </p:nvSpPr>
          <p:spPr>
            <a:xfrm>
              <a:off x="577790" y="6232186"/>
              <a:ext cx="533832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HelveticaNeueLT Std Med" panose="020B0604020202020204" pitchFamily="34" charset="0"/>
                  <a:cs typeface="Arial" panose="020B0604020202020204" pitchFamily="34" charset="0"/>
                </a:rPr>
                <a:t>The Science of Behavior – The Art of Communicating</a:t>
              </a:r>
            </a:p>
            <a:p>
              <a:r>
                <a:rPr lang="en-US" sz="1000" dirty="0">
                  <a:latin typeface="HelveticaNeueLT Std Med" panose="020B0604020202020204" pitchFamily="34" charset="0"/>
                  <a:cs typeface="Arial" panose="020B0604020202020204" pitchFamily="34" charset="0"/>
                </a:rPr>
                <a:t>Using the Shapes Assessment for Simple, Efficient and Effective Communication.</a:t>
              </a:r>
            </a:p>
            <a:p>
              <a:r>
                <a:rPr lang="en-US" sz="1000" dirty="0">
                  <a:latin typeface="HelveticaNeueLT Std Med" panose="020B0604020202020204" pitchFamily="34" charset="0"/>
                  <a:cs typeface="Arial" panose="020B0604020202020204" pitchFamily="34" charset="0"/>
                </a:rPr>
                <a:t>All content copyrighted by Hite Resources, Inc. and Pgeo, Inc. www.psychogeometrics.com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2A39807-9B30-2640-BBF6-09FF6AAC01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3688" y="6251477"/>
              <a:ext cx="503579" cy="5035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85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E35C8-3106-E84E-B3FC-C39C4B4B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BF46-0AEF-7E49-BD07-D6A41FE88B4B}" type="slidenum">
              <a:rPr lang="en-US" smtClean="0"/>
              <a:t>1</a:t>
            </a:fld>
            <a:endParaRPr lang="en-US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A9EB062-6BFF-8C4B-89C3-3C39FDAA3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67" y="92800"/>
            <a:ext cx="10036675" cy="597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4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FEDBE5-7D9A-404B-B8B5-802264C8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9BF46-0AEF-7E49-BD07-D6A41FE88B4B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9FFBE65-BD8C-5C4B-AFD3-38146E748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83" y="364188"/>
            <a:ext cx="10388958" cy="524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8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GEO Colors">
      <a:dk1>
        <a:srgbClr val="5E5E5E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GEO Presentation Template" id="{ED9E63E7-54F4-BB4A-A5C4-F1D15277A74B}" vid="{CCDF3692-D39E-1E4D-B562-1888E8AA3A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Std Med</vt:lpstr>
      <vt:lpstr>Questrial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Sherrie Abshire</dc:creator>
  <cp:lastModifiedBy>Susan Hite Foerster</cp:lastModifiedBy>
  <cp:revision>135</cp:revision>
  <dcterms:created xsi:type="dcterms:W3CDTF">2021-04-12T21:11:30Z</dcterms:created>
  <dcterms:modified xsi:type="dcterms:W3CDTF">2022-01-20T20:34:52Z</dcterms:modified>
</cp:coreProperties>
</file>