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12192000"/>
  <p:notesSz cx="6858000" cy="9144000"/>
  <p:embeddedFontLst>
    <p:embeddedFont>
      <p:font typeface="Catamaran"/>
      <p:regular r:id="rId27"/>
      <p:bold r:id="rId28"/>
    </p:embeddedFont>
    <p:embeddedFont>
      <p:font typeface="Helvetica Neue"/>
      <p:regular r:id="rId29"/>
      <p:bold r:id="rId30"/>
      <p:italic r:id="rId31"/>
      <p:boldItalic r:id="rId32"/>
    </p:embeddedFont>
    <p:embeddedFont>
      <p:font typeface="Questrial"/>
      <p:regular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4" roundtripDataSignature="AMtx7miS8Y1jB4cG0LjRQOJREhpiZ6Ie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Catamaran-bold.fntdata"/><Relationship Id="rId27" Type="http://schemas.openxmlformats.org/officeDocument/2006/relationships/font" Target="fonts/Catamaran-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HelveticaNeue-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HelveticaNeue-italic.fntdata"/><Relationship Id="rId30" Type="http://schemas.openxmlformats.org/officeDocument/2006/relationships/font" Target="fonts/HelveticaNeue-bold.fntdata"/><Relationship Id="rId11" Type="http://schemas.openxmlformats.org/officeDocument/2006/relationships/slide" Target="slides/slide7.xml"/><Relationship Id="rId33" Type="http://schemas.openxmlformats.org/officeDocument/2006/relationships/font" Target="fonts/Questrial-regular.fntdata"/><Relationship Id="rId10" Type="http://schemas.openxmlformats.org/officeDocument/2006/relationships/slide" Target="slides/slide6.xml"/><Relationship Id="rId32" Type="http://schemas.openxmlformats.org/officeDocument/2006/relationships/font" Target="fonts/HelveticaNeue-boldItalic.fntdata"/><Relationship Id="rId13" Type="http://schemas.openxmlformats.org/officeDocument/2006/relationships/slide" Target="slides/slide9.xml"/><Relationship Id="rId12" Type="http://schemas.openxmlformats.org/officeDocument/2006/relationships/slide" Target="slides/slide8.xml"/><Relationship Id="rId34" Type="http://customschemas.google.com/relationships/presentationmetadata" Target="meta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psychogeometrics.com/"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Opening Comments</a:t>
            </a:r>
            <a:endParaRPr/>
          </a:p>
        </p:txBody>
      </p:sp>
      <p:sp>
        <p:nvSpPr>
          <p:cNvPr id="108" name="Google Shape;10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800"/>
              </a:spcBef>
              <a:spcAft>
                <a:spcPts val="0"/>
              </a:spcAft>
              <a:buClr>
                <a:schemeClr val="dk1"/>
              </a:buClr>
              <a:buSzPts val="1800"/>
              <a:buFont typeface="Arial"/>
              <a:buNone/>
            </a:pPr>
            <a:r>
              <a:rPr lang="en-US"/>
              <a:t>The Triangle is also considered a left-brain shape, but less left-brained than the Box.  When you think of Triangle behavior, descriptions such as direct, driven, goal-focused, action-oriented, quick to make a decision, bottom-line and to the point, are used. </a:t>
            </a:r>
            <a:endParaRPr/>
          </a:p>
          <a:p>
            <a:pPr indent="0" lvl="0" marL="0" rtl="0" algn="l">
              <a:lnSpc>
                <a:spcPct val="107000"/>
              </a:lnSpc>
              <a:spcBef>
                <a:spcPts val="0"/>
              </a:spcBef>
              <a:spcAft>
                <a:spcPts val="0"/>
              </a:spcAft>
              <a:buNone/>
            </a:pPr>
            <a:r>
              <a:rPr lang="en-US"/>
              <a:t>The Triangle may say, “Make a decision, and right or wrong, work to make it right!” - “I don’t need to hear the whole story.” – “Be brief, be bright, give me three options, be gone.”  </a:t>
            </a:r>
            <a:endParaRPr/>
          </a:p>
          <a:p>
            <a:pPr indent="0" lvl="0" marL="0" rtl="0" algn="l">
              <a:lnSpc>
                <a:spcPct val="107000"/>
              </a:lnSpc>
              <a:spcBef>
                <a:spcPts val="0"/>
              </a:spcBef>
              <a:spcAft>
                <a:spcPts val="0"/>
              </a:spcAft>
              <a:buNone/>
            </a:pPr>
            <a:r>
              <a:t/>
            </a:r>
            <a:endParaRPr sz="1800"/>
          </a:p>
          <a:p>
            <a:pPr indent="0" lvl="0" marL="0" rtl="0" algn="l">
              <a:lnSpc>
                <a:spcPct val="107000"/>
              </a:lnSpc>
              <a:spcBef>
                <a:spcPts val="800"/>
              </a:spcBef>
              <a:spcAft>
                <a:spcPts val="0"/>
              </a:spcAft>
              <a:buClr>
                <a:schemeClr val="dk1"/>
              </a:buClr>
              <a:buSzPts val="1800"/>
              <a:buFont typeface="Calibri"/>
              <a:buNone/>
            </a:pPr>
            <a:r>
              <a:t/>
            </a:r>
            <a:endParaRPr sz="1800"/>
          </a:p>
          <a:p>
            <a:pPr indent="0" lvl="0" marL="0" rtl="0" algn="l">
              <a:lnSpc>
                <a:spcPct val="107000"/>
              </a:lnSpc>
              <a:spcBef>
                <a:spcPts val="0"/>
              </a:spcBef>
              <a:spcAft>
                <a:spcPts val="0"/>
              </a:spcAft>
              <a:buClr>
                <a:schemeClr val="dk1"/>
              </a:buClr>
              <a:buFont typeface="Arial"/>
              <a:buNone/>
            </a:pPr>
            <a:r>
              <a:t/>
            </a:r>
            <a:endParaRPr sz="1800"/>
          </a:p>
          <a:p>
            <a:pPr indent="0" lvl="0" marL="0" marR="0" rtl="0" algn="l">
              <a:lnSpc>
                <a:spcPct val="107000"/>
              </a:lnSpc>
              <a:spcBef>
                <a:spcPts val="800"/>
              </a:spcBef>
              <a:spcAft>
                <a:spcPts val="0"/>
              </a:spcAft>
              <a:buNone/>
            </a:pPr>
            <a:r>
              <a:t/>
            </a:r>
            <a:endParaRPr sz="1800">
              <a:latin typeface="Calibri"/>
              <a:ea typeface="Calibri"/>
              <a:cs typeface="Calibri"/>
              <a:sym typeface="Calibri"/>
            </a:endParaRPr>
          </a:p>
        </p:txBody>
      </p:sp>
      <p:sp>
        <p:nvSpPr>
          <p:cNvPr id="221" name="Google Shape;22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Clr>
                <a:schemeClr val="dk1"/>
              </a:buClr>
              <a:buFont typeface="Arial"/>
              <a:buNone/>
            </a:pPr>
            <a:r>
              <a:rPr lang="en-US"/>
              <a:t>The Circle may say, “I don’t care how much you know, until I know how much you care.”  Or “I can just sense it, feel it – I don’t need a spreadsheet to know it.” “I know it might not make sense but my heart, my gut, says this is the right thing to do.”</a:t>
            </a:r>
            <a:endParaRPr/>
          </a:p>
          <a:p>
            <a:pPr indent="0" lvl="0" marL="0" rtl="0" algn="l">
              <a:lnSpc>
                <a:spcPct val="107000"/>
              </a:lnSpc>
              <a:spcBef>
                <a:spcPts val="800"/>
              </a:spcBef>
              <a:spcAft>
                <a:spcPts val="0"/>
              </a:spcAft>
              <a:buClr>
                <a:schemeClr val="dk1"/>
              </a:buClr>
              <a:buSzPts val="1800"/>
              <a:buFont typeface="Calibri"/>
              <a:buNone/>
            </a:pPr>
            <a:r>
              <a:rPr lang="en-US"/>
              <a:t>The Circle is a right brain shape, but not nearly as right-brain as the Squiggle.  When you think of Circle traits – words such as harmony, nurture, mentor, inclusive, relationship-oriented, and sensitive come to mind. </a:t>
            </a:r>
            <a:endParaRPr/>
          </a:p>
          <a:p>
            <a:pPr indent="0" lvl="0" marL="0" marR="0" rtl="0" algn="l">
              <a:lnSpc>
                <a:spcPct val="107000"/>
              </a:lnSpc>
              <a:spcBef>
                <a:spcPts val="800"/>
              </a:spcBef>
              <a:spcAft>
                <a:spcPts val="0"/>
              </a:spcAft>
              <a:buNone/>
            </a:pPr>
            <a:r>
              <a:t/>
            </a:r>
            <a:endParaRPr/>
          </a:p>
          <a:p>
            <a:pPr indent="0" lvl="0" marL="0" marR="0" rtl="0" algn="l">
              <a:lnSpc>
                <a:spcPct val="107000"/>
              </a:lnSpc>
              <a:spcBef>
                <a:spcPts val="800"/>
              </a:spcBef>
              <a:spcAft>
                <a:spcPts val="0"/>
              </a:spcAft>
              <a:buClr>
                <a:srgbClr val="000000"/>
              </a:buClr>
              <a:buSzPts val="1800"/>
              <a:buFont typeface="Calibri"/>
              <a:buNone/>
            </a:pPr>
            <a:r>
              <a:t/>
            </a:r>
            <a:endParaRPr>
              <a:latin typeface="Calibri"/>
              <a:ea typeface="Calibri"/>
              <a:cs typeface="Calibri"/>
              <a:sym typeface="Calibri"/>
            </a:endParaRPr>
          </a:p>
          <a:p>
            <a:pPr indent="0" lvl="0" marL="0" marR="0" rtl="0" algn="l">
              <a:lnSpc>
                <a:spcPct val="107000"/>
              </a:lnSpc>
              <a:spcBef>
                <a:spcPts val="800"/>
              </a:spcBef>
              <a:spcAft>
                <a:spcPts val="0"/>
              </a:spcAft>
              <a:buNone/>
            </a:pPr>
            <a:r>
              <a:t/>
            </a:r>
            <a:endParaRPr>
              <a:latin typeface="Calibri"/>
              <a:ea typeface="Calibri"/>
              <a:cs typeface="Calibri"/>
              <a:sym typeface="Calibri"/>
            </a:endParaRPr>
          </a:p>
        </p:txBody>
      </p:sp>
      <p:sp>
        <p:nvSpPr>
          <p:cNvPr id="246" name="Google Shape;24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lang="en-US" sz="1200">
                <a:solidFill>
                  <a:srgbClr val="000000"/>
                </a:solidFill>
                <a:latin typeface="Calibri"/>
                <a:ea typeface="Calibri"/>
                <a:cs typeface="Calibri"/>
                <a:sym typeface="Calibri"/>
              </a:rPr>
              <a:t>A Squiggle may say, “You can do it!” - “Lighten up, have some fun!” - “What if we tried this?!” or “Just go with the flow!”</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rgbClr val="000000"/>
              </a:solidFill>
              <a:latin typeface="Calibri"/>
              <a:ea typeface="Calibri"/>
              <a:cs typeface="Calibri"/>
              <a:sym typeface="Calibri"/>
            </a:endParaRPr>
          </a:p>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The Squiggle is the most right-brain of all five shapes.  It is the complete opposite of the Box.  Squiggle behavior can be described as creative, innovative, energized, spontaneous and unique.  </a:t>
            </a:r>
            <a:endParaRPr sz="1200">
              <a:latin typeface="Calibri"/>
              <a:ea typeface="Calibri"/>
              <a:cs typeface="Calibri"/>
              <a:sym typeface="Calibri"/>
            </a:endParaRPr>
          </a:p>
          <a:p>
            <a:pPr indent="0" lvl="0" marL="0" marR="0" rtl="0" algn="l">
              <a:lnSpc>
                <a:spcPct val="107000"/>
              </a:lnSpc>
              <a:spcBef>
                <a:spcPts val="0"/>
              </a:spcBef>
              <a:spcAft>
                <a:spcPts val="0"/>
              </a:spcAft>
              <a:buNone/>
            </a:pPr>
            <a:r>
              <a:rPr lang="en-US" sz="1200">
                <a:latin typeface="Calibri"/>
                <a:ea typeface="Calibri"/>
                <a:cs typeface="Calibri"/>
                <a:sym typeface="Calibri"/>
              </a:rPr>
              <a:t> </a:t>
            </a:r>
            <a:endParaRPr sz="12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270" name="Google Shape;27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The Rectangle may say, “Please listen to me, then tell me what to do,” “What’s next?” “Or before I can decide to change or support the change, I need to consider the people involved, the facts, the opportunities or restrictions, or how it impacts results.”</a:t>
            </a:r>
            <a:endParaRPr/>
          </a:p>
          <a:p>
            <a:pPr indent="0" lvl="0" marL="0" marR="0" rtl="0" algn="l">
              <a:lnSpc>
                <a:spcPct val="107000"/>
              </a:lnSpc>
              <a:spcBef>
                <a:spcPts val="0"/>
              </a:spcBef>
              <a:spcAft>
                <a:spcPts val="0"/>
              </a:spcAft>
              <a:buNone/>
            </a:pPr>
            <a:r>
              <a:t/>
            </a:r>
            <a:endParaRPr sz="1200">
              <a:solidFill>
                <a:srgbClr val="000000"/>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200"/>
              <a:buFont typeface="Calibri"/>
              <a:buNone/>
            </a:pPr>
            <a:r>
              <a:rPr lang="en-US" sz="1200">
                <a:solidFill>
                  <a:srgbClr val="000000"/>
                </a:solidFill>
                <a:latin typeface="Calibri"/>
                <a:ea typeface="Calibri"/>
                <a:cs typeface="Calibri"/>
                <a:sym typeface="Calibri"/>
              </a:rPr>
              <a:t>When you think of Rectangle behavior, think exploring, open-minded, undecided, a turning point, and growth.  </a:t>
            </a:r>
            <a:endParaRPr sz="1200"/>
          </a:p>
          <a:p>
            <a:pPr indent="0" lvl="0" marL="0" marR="0" rtl="0" algn="l">
              <a:lnSpc>
                <a:spcPct val="107000"/>
              </a:lnSpc>
              <a:spcBef>
                <a:spcPts val="0"/>
              </a:spcBef>
              <a:spcAft>
                <a:spcPts val="0"/>
              </a:spcAft>
              <a:buNone/>
            </a:pPr>
            <a:r>
              <a:t/>
            </a:r>
            <a:endParaRPr sz="1200">
              <a:latin typeface="Calibri"/>
              <a:ea typeface="Calibri"/>
              <a:cs typeface="Calibri"/>
              <a:sym typeface="Calibri"/>
            </a:endParaRPr>
          </a:p>
          <a:p>
            <a:pPr indent="0" lvl="0" marL="0" marR="0" rtl="0" algn="l">
              <a:lnSpc>
                <a:spcPct val="107000"/>
              </a:lnSpc>
              <a:spcBef>
                <a:spcPts val="0"/>
              </a:spcBef>
              <a:spcAft>
                <a:spcPts val="0"/>
              </a:spcAft>
              <a:buNone/>
            </a:pPr>
            <a:r>
              <a:rPr lang="en-US" sz="1200">
                <a:latin typeface="Calibri"/>
                <a:ea typeface="Calibri"/>
                <a:cs typeface="Calibri"/>
                <a:sym typeface="Calibri"/>
              </a:rPr>
              <a:t> </a:t>
            </a:r>
            <a:r>
              <a:rPr lang="en-US" sz="1200">
                <a:solidFill>
                  <a:srgbClr val="000000"/>
                </a:solidFill>
                <a:latin typeface="Calibri"/>
                <a:ea typeface="Calibri"/>
                <a:cs typeface="Calibri"/>
                <a:sym typeface="Calibri"/>
              </a:rPr>
              <a:t>It is important to know that The Rectangle is neither a left brain or right brain shape.  Instead, it is considered a transitional shape, representing change, and having the ability or need to see through and consider each of the other four shapes, using both sides of the brain. In fact, the way you respond to change is directly related to your natural shape strengths and your shape challenges.  The Box is typically resistant to doing something new or different that has not yet been proven.  The Triangle thrives on knowing exactly what to do and making quick decisions, so change that lessens control is extremely uncomfortable for the Triangle.  The Circle first considers how they feel about the change, or how will it make others feel before they decide if they like or support the change. The Squiggle likes change if it provides more freedom and flexibility, highlights uniqueness and includes fun, but challenges any change that seems boring, too rigid, adds more rules or requires conformity.</a:t>
            </a:r>
            <a:endParaRPr sz="1200">
              <a:latin typeface="Calibri"/>
              <a:ea typeface="Calibri"/>
              <a:cs typeface="Calibri"/>
              <a:sym typeface="Calibri"/>
            </a:endParaRPr>
          </a:p>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The Rectangle is truly your key to growth and successful change, but it can be one of your least natural shapes to embrace and use.  It requires awareness, consideration, anticipation, courage, open-mindedness, and an understanding of the value of change, even if the exact outcome is unknown, or requires a long, difficult, or sacrificial process.  </a:t>
            </a:r>
            <a:endParaRPr sz="1200">
              <a:latin typeface="Calibri"/>
              <a:ea typeface="Calibri"/>
              <a:cs typeface="Calibri"/>
              <a:sym typeface="Calibri"/>
            </a:endParaRPr>
          </a:p>
        </p:txBody>
      </p:sp>
      <p:sp>
        <p:nvSpPr>
          <p:cNvPr id="294" name="Google Shape;29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0f1e0118ee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10f1e0118ee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Let’s go a little deeper with the Rectangle – and personalize it for you and your shape or shapes.</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Consider how your shape/your shapes respond(s) to change.</a:t>
            </a:r>
            <a:endParaRPr/>
          </a:p>
          <a:p>
            <a:pPr indent="0" lvl="0" marL="0" rtl="0" algn="l">
              <a:spcBef>
                <a:spcPts val="0"/>
              </a:spcBef>
              <a:spcAft>
                <a:spcPts val="0"/>
              </a:spcAft>
              <a:buNone/>
            </a:pPr>
            <a:r>
              <a:t/>
            </a:r>
            <a:endParaRPr/>
          </a:p>
        </p:txBody>
      </p:sp>
      <p:sp>
        <p:nvSpPr>
          <p:cNvPr id="313" name="Google Shape;313;g10f1e0118ee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Share the highlights of your shape report with a partner. </a:t>
            </a:r>
            <a:endParaRPr/>
          </a:p>
          <a:p>
            <a:pPr indent="0" lvl="0" marL="0" rtl="0" algn="l">
              <a:spcBef>
                <a:spcPts val="0"/>
              </a:spcBef>
              <a:spcAft>
                <a:spcPts val="0"/>
              </a:spcAft>
              <a:buNone/>
            </a:pPr>
            <a:r>
              <a:rPr lang="en-US"/>
              <a:t>Ask and discuss the questions.</a:t>
            </a:r>
            <a:endParaRPr/>
          </a:p>
        </p:txBody>
      </p:sp>
      <p:sp>
        <p:nvSpPr>
          <p:cNvPr id="335" name="Google Shape;33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US" sz="700" u="none" cap="none" strike="noStrike">
                <a:solidFill>
                  <a:srgbClr val="000000"/>
                </a:solidFill>
                <a:latin typeface="Arial"/>
                <a:ea typeface="Arial"/>
                <a:cs typeface="Arial"/>
                <a:sym typeface="Arial"/>
              </a:rPr>
              <a:t>‹#›</a:t>
            </a:fld>
            <a:endParaRPr b="0" i="0" sz="7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Promote upcoming sessions, modules like Shape Perception and Shape Flexing.  See next slides.  </a:t>
            </a:r>
            <a:endParaRPr/>
          </a:p>
          <a:p>
            <a:pPr indent="0" lvl="0" marL="0" rtl="0" algn="l">
              <a:spcBef>
                <a:spcPts val="0"/>
              </a:spcBef>
              <a:spcAft>
                <a:spcPts val="0"/>
              </a:spcAft>
              <a:buNone/>
            </a:pPr>
            <a:r>
              <a:t/>
            </a:r>
            <a:endParaRPr/>
          </a:p>
        </p:txBody>
      </p:sp>
      <p:sp>
        <p:nvSpPr>
          <p:cNvPr id="342" name="Google Shape;34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Are people seeing you like you want them to see you?  Is their perception of you positive or negative?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Are you seeing people like they want to be seen?  Is your perception of them positive or negative?</a:t>
            </a:r>
            <a:endParaRPr/>
          </a:p>
          <a:p>
            <a:pPr indent="0" lvl="0" marL="0" rtl="0" algn="l">
              <a:spcBef>
                <a:spcPts val="0"/>
              </a:spcBef>
              <a:spcAft>
                <a:spcPts val="0"/>
              </a:spcAft>
              <a:buNone/>
            </a:pPr>
            <a:r>
              <a:t/>
            </a:r>
            <a:endParaRPr/>
          </a:p>
        </p:txBody>
      </p:sp>
      <p:sp>
        <p:nvSpPr>
          <p:cNvPr id="349" name="Google Shape;34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US" sz="700" u="none" cap="none" strike="noStrike">
                <a:solidFill>
                  <a:srgbClr val="000000"/>
                </a:solidFill>
                <a:latin typeface="Arial"/>
                <a:ea typeface="Arial"/>
                <a:cs typeface="Arial"/>
                <a:sym typeface="Arial"/>
              </a:rPr>
              <a:t>‹#›</a:t>
            </a:fld>
            <a:endParaRPr b="0" i="0" sz="7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u="none" strike="noStrike">
                <a:latin typeface="Calibri"/>
                <a:ea typeface="Calibri"/>
                <a:cs typeface="Calibri"/>
                <a:sym typeface="Calibri"/>
              </a:rPr>
              <a:t>Let’s define Shape Perception. What do we mean by “perception”? Perception can be defined as a way you understand or interpret something, a “mental” impression, as a result of using any of your five senses, that is, what you see, hear, touch, smell or taste.</a:t>
            </a:r>
            <a:endParaRPr/>
          </a:p>
          <a:p>
            <a:pPr indent="0" lvl="0" marL="0" rtl="0" algn="l">
              <a:spcBef>
                <a:spcPts val="0"/>
              </a:spcBef>
              <a:spcAft>
                <a:spcPts val="0"/>
              </a:spcAft>
              <a:buNone/>
            </a:pPr>
            <a:r>
              <a:t/>
            </a:r>
            <a:endParaRPr b="0" i="0" sz="1800" u="none" strike="noStrike">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rPr lang="en-US" sz="1800"/>
              <a:t>You can’t control others or what they think of you, but you can raise the probability that others understand the person you truly are, and have a positive perception of you, when you are willing to manage your shape behavior.   So how do you manage your Shape behavior?  </a:t>
            </a:r>
            <a:endParaRPr/>
          </a:p>
        </p:txBody>
      </p:sp>
      <p:sp>
        <p:nvSpPr>
          <p:cNvPr id="359" name="Google Shape;359;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By using a tool called Shape Flexing.  Raise the probability (see slide)….</a:t>
            </a:r>
            <a:endParaRPr/>
          </a:p>
        </p:txBody>
      </p:sp>
      <p:sp>
        <p:nvSpPr>
          <p:cNvPr id="375" name="Google Shape;37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Opening Comments</a:t>
            </a:r>
            <a:endParaRPr/>
          </a:p>
        </p:txBody>
      </p:sp>
      <p:sp>
        <p:nvSpPr>
          <p:cNvPr id="115" name="Google Shape;11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Shape Flexing typically means adding a specific shape behavior, or combination of shape behaviors, to strengthen your communication effectiveness.  Let’s look at some examples as to what it means to shape flex using each of the five shapes.</a:t>
            </a:r>
            <a:endParaRPr/>
          </a:p>
        </p:txBody>
      </p:sp>
      <p:sp>
        <p:nvSpPr>
          <p:cNvPr id="384" name="Google Shape;384;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Closing Slide.  Customize as you wish – and please invite people to stay connected.</a:t>
            </a:r>
            <a:endParaRPr/>
          </a:p>
          <a:p>
            <a:pPr indent="0" lvl="0" marL="0" rtl="0" algn="l">
              <a:spcBef>
                <a:spcPts val="0"/>
              </a:spcBef>
              <a:spcAft>
                <a:spcPts val="0"/>
              </a:spcAft>
              <a:buNone/>
            </a:pPr>
            <a:r>
              <a:rPr lang="en-US"/>
              <a:t>Join our email list. Sign up at our website.</a:t>
            </a:r>
            <a:endParaRPr/>
          </a:p>
          <a:p>
            <a:pPr indent="0" lvl="0" marL="0" rtl="0" algn="l">
              <a:spcBef>
                <a:spcPts val="0"/>
              </a:spcBef>
              <a:spcAft>
                <a:spcPts val="0"/>
              </a:spcAft>
              <a:buNone/>
            </a:pPr>
            <a:r>
              <a:rPr lang="en-US"/>
              <a:t>Like, Follow, and Share – Linkedin, Facebook, Instagram, Twitter</a:t>
            </a:r>
            <a:endParaRPr/>
          </a:p>
          <a:p>
            <a:pPr indent="0" lvl="0" marL="0" rtl="0" algn="l">
              <a:spcBef>
                <a:spcPts val="0"/>
              </a:spcBef>
              <a:spcAft>
                <a:spcPts val="0"/>
              </a:spcAft>
              <a:buNone/>
            </a:pPr>
            <a:r>
              <a:rPr lang="en-US"/>
              <a:t>Share the Shapes Assessment with a family member or friend.</a:t>
            </a:r>
            <a:endParaRPr/>
          </a:p>
          <a:p>
            <a:pPr indent="0" lvl="0" marL="0" marR="0" rtl="0" algn="l">
              <a:lnSpc>
                <a:spcPct val="100000"/>
              </a:lnSpc>
              <a:spcBef>
                <a:spcPts val="0"/>
              </a:spcBef>
              <a:spcAft>
                <a:spcPts val="0"/>
              </a:spcAft>
              <a:buClr>
                <a:schemeClr val="dk1"/>
              </a:buClr>
              <a:buSzPts val="1200"/>
              <a:buFont typeface="Calibri"/>
              <a:buNone/>
            </a:pPr>
            <a:r>
              <a:rPr lang="en-US"/>
              <a:t>Your Friends and Family can take the assessment for 50% off.  Use the code family or friends.</a:t>
            </a:r>
            <a:br>
              <a:rPr lang="en-US"/>
            </a:br>
            <a:r>
              <a:rPr lang="en-US"/>
              <a:t>visit </a:t>
            </a:r>
            <a:r>
              <a:rPr lang="en-US" u="sng">
                <a:solidFill>
                  <a:schemeClr val="hlink"/>
                </a:solidFill>
                <a:hlinkClick r:id="rId2"/>
              </a:rPr>
              <a:t>www.psychogeometrics.com</a:t>
            </a:r>
            <a:endParaRPr/>
          </a:p>
          <a:p>
            <a:pPr indent="0" lvl="0" marL="0" marR="0" rtl="0" algn="l">
              <a:lnSpc>
                <a:spcPct val="100000"/>
              </a:lnSpc>
              <a:spcBef>
                <a:spcPts val="0"/>
              </a:spcBef>
              <a:spcAft>
                <a:spcPts val="0"/>
              </a:spcAft>
              <a:buClr>
                <a:schemeClr val="dk1"/>
              </a:buClr>
              <a:buSzPts val="1200"/>
              <a:buFont typeface="Calibri"/>
              <a:buNone/>
            </a:pPr>
            <a:br>
              <a:rPr lang="en-US"/>
            </a:br>
            <a:br>
              <a:rPr lang="en-US"/>
            </a:br>
            <a:endParaRPr/>
          </a:p>
          <a:p>
            <a:pPr indent="0" lvl="0" marL="0" rtl="0" algn="l">
              <a:spcBef>
                <a:spcPts val="0"/>
              </a:spcBef>
              <a:spcAft>
                <a:spcPts val="0"/>
              </a:spcAft>
              <a:buNone/>
            </a:pPr>
            <a:r>
              <a:t/>
            </a:r>
            <a:endParaRPr/>
          </a:p>
        </p:txBody>
      </p:sp>
      <p:sp>
        <p:nvSpPr>
          <p:cNvPr id="400" name="Google Shape;400;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You may use this as your sub-title slide, editing or replacing the sub-title and/or quote, adding a picture or opening story.</a:t>
            </a:r>
            <a:endParaRPr/>
          </a:p>
          <a:p>
            <a:pPr indent="0" lvl="0" marL="0" rtl="0" algn="l">
              <a:spcBef>
                <a:spcPts val="0"/>
              </a:spcBef>
              <a:spcAft>
                <a:spcPts val="0"/>
              </a:spcAft>
              <a:buNone/>
            </a:pPr>
            <a:r>
              <a:rPr lang="en-US"/>
              <a:t>1-3 minutes</a:t>
            </a:r>
            <a:endParaRPr/>
          </a:p>
        </p:txBody>
      </p:sp>
      <p:sp>
        <p:nvSpPr>
          <p:cNvPr id="122" name="Google Shape;12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1-3 minutes</a:t>
            </a:r>
            <a:endParaRPr/>
          </a:p>
        </p:txBody>
      </p:sp>
      <p:sp>
        <p:nvSpPr>
          <p:cNvPr id="130" name="Google Shape;13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2-3 minutes</a:t>
            </a:r>
            <a:endParaRPr/>
          </a:p>
          <a:p>
            <a:pPr indent="0" lvl="0" marL="0" rtl="0" algn="l">
              <a:spcBef>
                <a:spcPts val="0"/>
              </a:spcBef>
              <a:spcAft>
                <a:spcPts val="0"/>
              </a:spcAft>
              <a:buNone/>
            </a:pPr>
            <a:r>
              <a:rPr lang="en-US"/>
              <a:t>Before we get into the specific traits of each shape, here are some things to know about all five shapes.</a:t>
            </a:r>
            <a:endParaRPr/>
          </a:p>
        </p:txBody>
      </p:sp>
      <p:sp>
        <p:nvSpPr>
          <p:cNvPr id="137" name="Google Shape;13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3" name="Google Shape;14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200"/>
              <a:buFont typeface="Calibri"/>
              <a:buNone/>
            </a:pPr>
            <a:r>
              <a:rPr lang="en-US" sz="1200">
                <a:solidFill>
                  <a:srgbClr val="000000"/>
                </a:solidFill>
              </a:rPr>
              <a:t>Now, let’s look at each shape (NOTE TO FACILITATOR:  notice with the animation – each shape appears as you click.  You are introducing the shapes left brain to right brain. The rectangle comes up last, as it is the one shape that is not a primary or secondary shape, but rather a transitional shape.  It is the shape of change and growth.  With awareness, willingness, and desire, you can see through the lens of each of the other four shapes when you are in Rectangle mode.  As a healthy Rectangle – you are open to exploring, listening, and understanding.  Without awareness or understanding that you are in a Rectangle state, you may feel confused, overwhelmed, undecided, and uncomfortable).</a:t>
            </a:r>
            <a:endParaRPr/>
          </a:p>
          <a:p>
            <a:pPr indent="0" lvl="0" marL="0" marR="0" rtl="0" algn="l">
              <a:spcBef>
                <a:spcPts val="600"/>
              </a:spcBef>
              <a:spcAft>
                <a:spcPts val="0"/>
              </a:spcAft>
              <a:buClr>
                <a:schemeClr val="dk1"/>
              </a:buClr>
              <a:buSzPts val="1200"/>
              <a:buFont typeface="Calibri"/>
              <a:buNone/>
            </a:pPr>
            <a:r>
              <a:t/>
            </a:r>
            <a:endParaRPr sz="1200">
              <a:solidFill>
                <a:srgbClr val="000000"/>
              </a:solidFill>
            </a:endParaRPr>
          </a:p>
          <a:p>
            <a:pPr indent="0" lvl="0" marL="0" marR="0" rtl="0" algn="l">
              <a:spcBef>
                <a:spcPts val="600"/>
              </a:spcBef>
              <a:spcAft>
                <a:spcPts val="0"/>
              </a:spcAft>
              <a:buClr>
                <a:srgbClr val="000000"/>
              </a:buClr>
              <a:buSzPts val="1200"/>
              <a:buFont typeface="Calibri"/>
              <a:buNone/>
            </a:pPr>
            <a:r>
              <a:rPr lang="en-US" sz="1200">
                <a:solidFill>
                  <a:srgbClr val="000000"/>
                </a:solidFill>
              </a:rPr>
              <a:t>5-10 minutes </a:t>
            </a:r>
            <a:endParaRPr/>
          </a:p>
          <a:p>
            <a:pPr indent="0" lvl="0" marL="0" marR="0" rtl="0" algn="l">
              <a:spcBef>
                <a:spcPts val="600"/>
              </a:spcBef>
              <a:spcAft>
                <a:spcPts val="0"/>
              </a:spcAft>
              <a:buClr>
                <a:srgbClr val="000000"/>
              </a:buClr>
              <a:buSzPts val="1200"/>
              <a:buFont typeface="Calibri"/>
              <a:buNone/>
            </a:pPr>
            <a:r>
              <a:rPr lang="en-US" sz="1200">
                <a:solidFill>
                  <a:srgbClr val="000000"/>
                </a:solidFill>
              </a:rPr>
              <a:t>People with shapes from the left side of the brain tend to have a behavioral style that is logical, linear, factual, and inspired by numbers, spreadsheets, pie-charts, data, goals, winning, the scoreboard or results.</a:t>
            </a:r>
            <a:endParaRPr/>
          </a:p>
          <a:p>
            <a:pPr indent="0" lvl="0" marL="0" marR="0" rtl="0" algn="l">
              <a:spcBef>
                <a:spcPts val="600"/>
              </a:spcBef>
              <a:spcAft>
                <a:spcPts val="0"/>
              </a:spcAft>
              <a:buClr>
                <a:schemeClr val="dk1"/>
              </a:buClr>
              <a:buSzPts val="1200"/>
              <a:buFont typeface="Calibri"/>
              <a:buNone/>
            </a:pPr>
            <a:r>
              <a:t/>
            </a:r>
            <a:endParaRPr sz="1200"/>
          </a:p>
          <a:p>
            <a:pPr indent="0" lvl="0" marL="0" marR="0" rtl="0" algn="l">
              <a:spcBef>
                <a:spcPts val="600"/>
              </a:spcBef>
              <a:spcAft>
                <a:spcPts val="0"/>
              </a:spcAft>
              <a:buClr>
                <a:schemeClr val="dk1"/>
              </a:buClr>
              <a:buSzPts val="1200"/>
              <a:buFont typeface="Calibri"/>
              <a:buNone/>
            </a:pPr>
            <a:r>
              <a:rPr b="1" lang="en-US" sz="1200"/>
              <a:t>The Left Brain</a:t>
            </a:r>
            <a:endParaRPr/>
          </a:p>
          <a:p>
            <a:pPr indent="-76200" lvl="0" marL="0" rtl="0" algn="l">
              <a:spcBef>
                <a:spcPts val="600"/>
              </a:spcBef>
              <a:spcAft>
                <a:spcPts val="0"/>
              </a:spcAft>
              <a:buClr>
                <a:srgbClr val="000000"/>
              </a:buClr>
              <a:buSzPts val="1200"/>
              <a:buFont typeface="Noto Sans Symbols"/>
              <a:buChar char="▪"/>
            </a:pPr>
            <a:r>
              <a:rPr lang="en-US" sz="1200">
                <a:solidFill>
                  <a:srgbClr val="000000"/>
                </a:solidFill>
              </a:rPr>
              <a:t> The </a:t>
            </a:r>
            <a:r>
              <a:rPr b="1" lang="en-US" sz="1200">
                <a:solidFill>
                  <a:srgbClr val="000000"/>
                </a:solidFill>
              </a:rPr>
              <a:t>box</a:t>
            </a:r>
            <a:r>
              <a:rPr lang="en-US" sz="1200">
                <a:solidFill>
                  <a:srgbClr val="000000"/>
                </a:solidFill>
              </a:rPr>
              <a:t> is the most left-brain shape of all five shapes and finds it very difficult to use any of the right-brain traits. The box can be a primary or secondary shape.</a:t>
            </a:r>
            <a:endParaRPr sz="1200"/>
          </a:p>
          <a:p>
            <a:pPr indent="-76200" lvl="0" marL="0" rtl="0" algn="l">
              <a:spcBef>
                <a:spcPts val="600"/>
              </a:spcBef>
              <a:spcAft>
                <a:spcPts val="0"/>
              </a:spcAft>
              <a:buClr>
                <a:srgbClr val="000000"/>
              </a:buClr>
              <a:buSzPts val="1200"/>
              <a:buFont typeface="Noto Sans Symbols"/>
              <a:buChar char="▪"/>
            </a:pPr>
            <a:r>
              <a:rPr lang="en-US" sz="1200">
                <a:solidFill>
                  <a:srgbClr val="000000"/>
                </a:solidFill>
              </a:rPr>
              <a:t> The </a:t>
            </a:r>
            <a:r>
              <a:rPr b="1" lang="en-US" sz="1200">
                <a:solidFill>
                  <a:srgbClr val="000000"/>
                </a:solidFill>
              </a:rPr>
              <a:t>triangle</a:t>
            </a:r>
            <a:r>
              <a:rPr lang="en-US" sz="1200">
                <a:solidFill>
                  <a:srgbClr val="000000"/>
                </a:solidFill>
              </a:rPr>
              <a:t> is left-brain, too, but it has some natural ability to use a few of the right-brain traits. The triangle can be a primary or secondary shape.</a:t>
            </a:r>
            <a:endParaRPr/>
          </a:p>
          <a:p>
            <a:pPr indent="0" lvl="0" marL="0" rtl="0" algn="l">
              <a:spcBef>
                <a:spcPts val="600"/>
              </a:spcBef>
              <a:spcAft>
                <a:spcPts val="0"/>
              </a:spcAft>
              <a:buClr>
                <a:schemeClr val="dk1"/>
              </a:buClr>
              <a:buSzPts val="1200"/>
              <a:buFont typeface="Noto Sans Symbols"/>
              <a:buNone/>
            </a:pPr>
            <a:r>
              <a:t/>
            </a:r>
            <a:endParaRPr sz="1200">
              <a:solidFill>
                <a:srgbClr val="000000"/>
              </a:solidFill>
            </a:endParaRPr>
          </a:p>
          <a:p>
            <a:pPr indent="0" lvl="0" marL="0" rtl="0" algn="l">
              <a:spcBef>
                <a:spcPts val="600"/>
              </a:spcBef>
              <a:spcAft>
                <a:spcPts val="0"/>
              </a:spcAft>
              <a:buNone/>
            </a:pPr>
            <a:r>
              <a:rPr lang="en-US" sz="1800">
                <a:solidFill>
                  <a:srgbClr val="000000"/>
                </a:solidFill>
              </a:rPr>
              <a:t>People who tend to be logical, linear, factual. Inspired by things such as numbers, spreadsheets, pie-charts, data, goals, winning, the scoreboard or results.</a:t>
            </a:r>
            <a:endParaRPr sz="1800"/>
          </a:p>
          <a:p>
            <a:pPr indent="0" lvl="0" marL="0" rtl="0" algn="l">
              <a:spcBef>
                <a:spcPts val="0"/>
              </a:spcBef>
              <a:spcAft>
                <a:spcPts val="0"/>
              </a:spcAft>
              <a:buClr>
                <a:schemeClr val="dk1"/>
              </a:buClr>
              <a:buSzPts val="600"/>
              <a:buFont typeface="Noto Sans Symbols"/>
              <a:buNone/>
            </a:pPr>
            <a:r>
              <a:t/>
            </a:r>
            <a:endParaRPr sz="600">
              <a:solidFill>
                <a:srgbClr val="000000"/>
              </a:solidFill>
            </a:endParaRPr>
          </a:p>
          <a:p>
            <a:pPr indent="0" lvl="0" marL="0" rtl="0" algn="l">
              <a:spcBef>
                <a:spcPts val="0"/>
              </a:spcBef>
              <a:spcAft>
                <a:spcPts val="0"/>
              </a:spcAft>
              <a:buNone/>
            </a:pPr>
            <a:r>
              <a:rPr lang="en-US" sz="1800">
                <a:solidFill>
                  <a:srgbClr val="000000"/>
                </a:solidFill>
              </a:rPr>
              <a:t>The </a:t>
            </a:r>
            <a:r>
              <a:rPr b="1" lang="en-US" sz="1800">
                <a:solidFill>
                  <a:srgbClr val="000000"/>
                </a:solidFill>
              </a:rPr>
              <a:t>box</a:t>
            </a:r>
            <a:endParaRPr sz="1400">
              <a:solidFill>
                <a:srgbClr val="000000"/>
              </a:solidFill>
            </a:endParaRPr>
          </a:p>
          <a:p>
            <a:pPr indent="-114300" lvl="1" marL="457200" rtl="0" algn="l">
              <a:spcBef>
                <a:spcPts val="0"/>
              </a:spcBef>
              <a:spcAft>
                <a:spcPts val="0"/>
              </a:spcAft>
              <a:buClr>
                <a:srgbClr val="000000"/>
              </a:buClr>
              <a:buSzPts val="1800"/>
              <a:buFont typeface="Noto Sans Symbols"/>
              <a:buChar char="▪"/>
            </a:pPr>
            <a:r>
              <a:rPr lang="en-US" sz="1800">
                <a:solidFill>
                  <a:srgbClr val="000000"/>
                </a:solidFill>
              </a:rPr>
              <a:t>The most left-brain </a:t>
            </a:r>
            <a:endParaRPr/>
          </a:p>
          <a:p>
            <a:pPr indent="-114300" lvl="1" marL="457200" rtl="0" algn="l">
              <a:spcBef>
                <a:spcPts val="0"/>
              </a:spcBef>
              <a:spcAft>
                <a:spcPts val="0"/>
              </a:spcAft>
              <a:buClr>
                <a:srgbClr val="000000"/>
              </a:buClr>
              <a:buSzPts val="1800"/>
              <a:buFont typeface="Noto Sans Symbols"/>
              <a:buChar char="▪"/>
            </a:pPr>
            <a:r>
              <a:rPr lang="en-US" sz="1800">
                <a:solidFill>
                  <a:srgbClr val="000000"/>
                </a:solidFill>
              </a:rPr>
              <a:t>Finds it very difficult to use any of the right-brain traits</a:t>
            </a:r>
            <a:endParaRPr/>
          </a:p>
          <a:p>
            <a:pPr indent="-114300" lvl="1" marL="457200" rtl="0" algn="l">
              <a:spcBef>
                <a:spcPts val="0"/>
              </a:spcBef>
              <a:spcAft>
                <a:spcPts val="0"/>
              </a:spcAft>
              <a:buClr>
                <a:schemeClr val="dk1"/>
              </a:buClr>
              <a:buSzPts val="1800"/>
              <a:buFont typeface="Noto Sans Symbols"/>
              <a:buChar char="▪"/>
            </a:pPr>
            <a:r>
              <a:rPr lang="en-US" sz="1800"/>
              <a:t>Primary or secondary shape</a:t>
            </a:r>
            <a:endParaRPr/>
          </a:p>
          <a:p>
            <a:pPr indent="0" lvl="1" marL="457153" rtl="0" algn="l">
              <a:spcBef>
                <a:spcPts val="0"/>
              </a:spcBef>
              <a:spcAft>
                <a:spcPts val="0"/>
              </a:spcAft>
              <a:buClr>
                <a:schemeClr val="dk1"/>
              </a:buClr>
              <a:buSzPts val="1800"/>
              <a:buFont typeface="Calibri"/>
              <a:buNone/>
            </a:pPr>
            <a:r>
              <a:t/>
            </a:r>
            <a:endParaRPr sz="1800"/>
          </a:p>
          <a:p>
            <a:pPr indent="0" lvl="0" marL="0" rtl="0" algn="l">
              <a:spcBef>
                <a:spcPts val="0"/>
              </a:spcBef>
              <a:spcAft>
                <a:spcPts val="0"/>
              </a:spcAft>
              <a:buNone/>
            </a:pPr>
            <a:r>
              <a:rPr lang="en-US" sz="1800">
                <a:solidFill>
                  <a:srgbClr val="000000"/>
                </a:solidFill>
              </a:rPr>
              <a:t>The </a:t>
            </a:r>
            <a:r>
              <a:rPr b="1" lang="en-US" sz="1800">
                <a:solidFill>
                  <a:srgbClr val="000000"/>
                </a:solidFill>
              </a:rPr>
              <a:t>triangle</a:t>
            </a:r>
            <a:r>
              <a:rPr lang="en-US" sz="1800">
                <a:solidFill>
                  <a:srgbClr val="000000"/>
                </a:solidFill>
              </a:rPr>
              <a:t>  </a:t>
            </a:r>
            <a:endParaRPr/>
          </a:p>
          <a:p>
            <a:pPr indent="-114300" lvl="1" marL="457200" rtl="0" algn="l">
              <a:spcBef>
                <a:spcPts val="0"/>
              </a:spcBef>
              <a:spcAft>
                <a:spcPts val="0"/>
              </a:spcAft>
              <a:buClr>
                <a:srgbClr val="000000"/>
              </a:buClr>
              <a:buSzPts val="1800"/>
              <a:buFont typeface="Noto Sans Symbols"/>
              <a:buChar char="▪"/>
            </a:pPr>
            <a:r>
              <a:rPr lang="en-US" sz="1800">
                <a:solidFill>
                  <a:srgbClr val="000000"/>
                </a:solidFill>
              </a:rPr>
              <a:t>Has some natural ability to use a few of the right-brain traits</a:t>
            </a:r>
            <a:endParaRPr/>
          </a:p>
          <a:p>
            <a:pPr indent="-114300" lvl="1" marL="457200" rtl="0" algn="l">
              <a:spcBef>
                <a:spcPts val="0"/>
              </a:spcBef>
              <a:spcAft>
                <a:spcPts val="0"/>
              </a:spcAft>
              <a:buClr>
                <a:schemeClr val="dk1"/>
              </a:buClr>
              <a:buSzPts val="1800"/>
              <a:buFont typeface="Noto Sans Symbols"/>
              <a:buChar char="▪"/>
            </a:pPr>
            <a:r>
              <a:rPr lang="en-US" sz="1800"/>
              <a:t>Primary or secondary shape</a:t>
            </a:r>
            <a:endParaRPr sz="1200">
              <a:solidFill>
                <a:srgbClr val="000000"/>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sz="1800">
                <a:solidFill>
                  <a:srgbClr val="000000"/>
                </a:solidFill>
              </a:rPr>
              <a:t>The Right Brain</a:t>
            </a:r>
            <a:endParaRPr/>
          </a:p>
          <a:p>
            <a:pPr indent="0" lvl="0" marL="0" rtl="0" algn="l">
              <a:spcBef>
                <a:spcPts val="0"/>
              </a:spcBef>
              <a:spcAft>
                <a:spcPts val="0"/>
              </a:spcAft>
              <a:buNone/>
            </a:pPr>
            <a:r>
              <a:rPr lang="en-US" sz="1800">
                <a:solidFill>
                  <a:srgbClr val="000000"/>
                </a:solidFill>
              </a:rPr>
              <a:t>People with a more emotional and creative behavioral style inspired by people, testimonies, stories, teamwork or energy generated by helping others as a group, as part of a cause, or as part of an idea.</a:t>
            </a:r>
            <a:endParaRPr/>
          </a:p>
          <a:p>
            <a:pPr indent="0" lvl="0" marL="0" rtl="0" algn="l">
              <a:spcBef>
                <a:spcPts val="0"/>
              </a:spcBef>
              <a:spcAft>
                <a:spcPts val="0"/>
              </a:spcAft>
              <a:buNone/>
            </a:pPr>
            <a:r>
              <a:t/>
            </a:r>
            <a:endParaRPr sz="600">
              <a:solidFill>
                <a:srgbClr val="000000"/>
              </a:solidFill>
            </a:endParaRPr>
          </a:p>
          <a:p>
            <a:pPr indent="0" lvl="0" marL="0" rtl="0" algn="l">
              <a:spcBef>
                <a:spcPts val="0"/>
              </a:spcBef>
              <a:spcAft>
                <a:spcPts val="0"/>
              </a:spcAft>
              <a:buNone/>
            </a:pPr>
            <a:r>
              <a:rPr lang="en-US" sz="1800"/>
              <a:t>The </a:t>
            </a:r>
            <a:r>
              <a:rPr b="1" lang="en-US" sz="1800"/>
              <a:t>circle</a:t>
            </a:r>
            <a:r>
              <a:rPr lang="en-US" sz="1800"/>
              <a:t> </a:t>
            </a:r>
            <a:endParaRPr/>
          </a:p>
          <a:p>
            <a:pPr indent="-114300" lvl="1" marL="457200" rtl="0" algn="l">
              <a:spcBef>
                <a:spcPts val="0"/>
              </a:spcBef>
              <a:spcAft>
                <a:spcPts val="0"/>
              </a:spcAft>
              <a:buClr>
                <a:schemeClr val="dk1"/>
              </a:buClr>
              <a:buSzPts val="1800"/>
              <a:buFont typeface="Noto Sans Symbols"/>
              <a:buChar char="▪"/>
            </a:pPr>
            <a:r>
              <a:rPr lang="en-US" sz="1800"/>
              <a:t>Has some natural ability to use a few of the left-brain traits</a:t>
            </a:r>
            <a:endParaRPr/>
          </a:p>
          <a:p>
            <a:pPr indent="-114300" lvl="1" marL="457200" rtl="0" algn="l">
              <a:spcBef>
                <a:spcPts val="0"/>
              </a:spcBef>
              <a:spcAft>
                <a:spcPts val="0"/>
              </a:spcAft>
              <a:buClr>
                <a:schemeClr val="dk1"/>
              </a:buClr>
              <a:buSzPts val="1800"/>
              <a:buFont typeface="Noto Sans Symbols"/>
              <a:buChar char="▪"/>
            </a:pPr>
            <a:r>
              <a:rPr lang="en-US" sz="1800"/>
              <a:t>Primary or secondary shape</a:t>
            </a:r>
            <a:endParaRPr/>
          </a:p>
          <a:p>
            <a:pPr indent="0" lvl="1" marL="457153" rtl="0" algn="l">
              <a:spcBef>
                <a:spcPts val="0"/>
              </a:spcBef>
              <a:spcAft>
                <a:spcPts val="0"/>
              </a:spcAft>
              <a:buClr>
                <a:schemeClr val="dk1"/>
              </a:buClr>
              <a:buSzPts val="1800"/>
              <a:buFont typeface="Calibri"/>
              <a:buNone/>
            </a:pPr>
            <a:r>
              <a:t/>
            </a:r>
            <a:endParaRPr sz="1800"/>
          </a:p>
          <a:p>
            <a:pPr indent="0" lvl="0" marL="0" rtl="0" algn="l">
              <a:spcBef>
                <a:spcPts val="0"/>
              </a:spcBef>
              <a:spcAft>
                <a:spcPts val="0"/>
              </a:spcAft>
              <a:buNone/>
            </a:pPr>
            <a:r>
              <a:rPr lang="en-US" sz="1800"/>
              <a:t>The </a:t>
            </a:r>
            <a:r>
              <a:rPr b="1" lang="en-US" sz="1800"/>
              <a:t>squiggle</a:t>
            </a:r>
            <a:r>
              <a:rPr lang="en-US" sz="1800"/>
              <a:t> </a:t>
            </a:r>
            <a:endParaRPr/>
          </a:p>
          <a:p>
            <a:pPr indent="-114300" lvl="1" marL="457200" rtl="0" algn="l">
              <a:spcBef>
                <a:spcPts val="0"/>
              </a:spcBef>
              <a:spcAft>
                <a:spcPts val="0"/>
              </a:spcAft>
              <a:buClr>
                <a:schemeClr val="dk1"/>
              </a:buClr>
              <a:buSzPts val="1800"/>
              <a:buFont typeface="Noto Sans Symbols"/>
              <a:buChar char="▪"/>
            </a:pPr>
            <a:r>
              <a:rPr lang="en-US" sz="1800"/>
              <a:t>The most right-brain </a:t>
            </a:r>
            <a:endParaRPr/>
          </a:p>
          <a:p>
            <a:pPr indent="-114300" lvl="1" marL="457200" rtl="0" algn="l">
              <a:spcBef>
                <a:spcPts val="0"/>
              </a:spcBef>
              <a:spcAft>
                <a:spcPts val="0"/>
              </a:spcAft>
              <a:buClr>
                <a:schemeClr val="dk1"/>
              </a:buClr>
              <a:buSzPts val="1800"/>
              <a:buFont typeface="Noto Sans Symbols"/>
              <a:buChar char="▪"/>
            </a:pPr>
            <a:r>
              <a:rPr lang="en-US" sz="1800"/>
              <a:t>Finds it difficult to use any of the left-brain traits</a:t>
            </a:r>
            <a:endParaRPr/>
          </a:p>
          <a:p>
            <a:pPr indent="-114300" lvl="1" marL="457200" rtl="0" algn="l">
              <a:spcBef>
                <a:spcPts val="0"/>
              </a:spcBef>
              <a:spcAft>
                <a:spcPts val="0"/>
              </a:spcAft>
              <a:buClr>
                <a:schemeClr val="dk1"/>
              </a:buClr>
              <a:buSzPts val="1800"/>
              <a:buFont typeface="Noto Sans Symbols"/>
              <a:buChar char="▪"/>
            </a:pPr>
            <a:r>
              <a:rPr lang="en-US" sz="1800"/>
              <a:t>Primary or secondary shape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44" name="Google Shape;144;p6: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www.SusanHite.com</a:t>
            </a:r>
            <a:endParaRPr/>
          </a:p>
        </p:txBody>
      </p:sp>
      <p:sp>
        <p:nvSpPr>
          <p:cNvPr id="145" name="Google Shape;145;p6: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Hite Resources 919-629-8133</a:t>
            </a:r>
            <a:endParaRPr/>
          </a:p>
        </p:txBody>
      </p:sp>
      <p:sp>
        <p:nvSpPr>
          <p:cNvPr id="146" name="Google Shape;14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7:notes"/>
          <p:cNvSpPr/>
          <p:nvPr>
            <p:ph idx="2" type="sldImg"/>
          </p:nvPr>
        </p:nvSpPr>
        <p:spPr>
          <a:xfrm>
            <a:off x="2328863" y="533400"/>
            <a:ext cx="4732337" cy="26622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4" marL="1828800" marR="0" rtl="0" algn="l">
              <a:lnSpc>
                <a:spcPct val="80000"/>
              </a:lnSpc>
              <a:spcBef>
                <a:spcPts val="0"/>
              </a:spcBef>
              <a:spcAft>
                <a:spcPts val="0"/>
              </a:spcAft>
              <a:buClr>
                <a:schemeClr val="dk1"/>
              </a:buClr>
              <a:buSzPts val="570"/>
              <a:buFont typeface="Calibri"/>
              <a:buNone/>
            </a:pPr>
            <a:r>
              <a:rPr lang="en-US" sz="570"/>
              <a:t>5 minutes (you can reference the scoring guide, but give them time to review and discuss their scoring guide with a partner later).</a:t>
            </a:r>
            <a:endParaRPr/>
          </a:p>
          <a:p>
            <a:pPr indent="0" lvl="4" marL="1828800" marR="0" rtl="0" algn="l">
              <a:lnSpc>
                <a:spcPct val="80000"/>
              </a:lnSpc>
              <a:spcBef>
                <a:spcPts val="171"/>
              </a:spcBef>
              <a:spcAft>
                <a:spcPts val="0"/>
              </a:spcAft>
              <a:buClr>
                <a:schemeClr val="dk1"/>
              </a:buClr>
              <a:buSzPts val="570"/>
              <a:buFont typeface="Calibri"/>
              <a:buNone/>
            </a:pPr>
            <a:r>
              <a:rPr lang="en-US" sz="570"/>
              <a:t>Take time to look at your scores and profile report now.  Remember your total score cannot be more than 21.</a:t>
            </a:r>
            <a:endParaRPr/>
          </a:p>
          <a:p>
            <a:pPr indent="0" lvl="4" marL="1828800" marR="0" rtl="0" algn="l">
              <a:lnSpc>
                <a:spcPct val="80000"/>
              </a:lnSpc>
              <a:spcBef>
                <a:spcPts val="171"/>
              </a:spcBef>
              <a:spcAft>
                <a:spcPts val="0"/>
              </a:spcAft>
              <a:buClr>
                <a:schemeClr val="dk1"/>
              </a:buClr>
              <a:buSzPts val="570"/>
              <a:buFont typeface="Calibri"/>
              <a:buNone/>
            </a:pPr>
            <a:r>
              <a:rPr lang="en-US" sz="570"/>
              <a:t>If 21 = 100%, you can calculate the percentage of each individual shape as part of your total shapes score of 21.</a:t>
            </a:r>
            <a:endParaRPr/>
          </a:p>
          <a:p>
            <a:pPr indent="0" lvl="4" marL="1828800" marR="0" rtl="0" algn="l">
              <a:lnSpc>
                <a:spcPct val="80000"/>
              </a:lnSpc>
              <a:spcBef>
                <a:spcPts val="171"/>
              </a:spcBef>
              <a:spcAft>
                <a:spcPts val="0"/>
              </a:spcAft>
              <a:buClr>
                <a:schemeClr val="dk1"/>
              </a:buClr>
              <a:buSzPts val="570"/>
              <a:buFont typeface="Calibri"/>
              <a:buNone/>
            </a:pPr>
            <a:r>
              <a:t/>
            </a:r>
            <a:endParaRPr sz="570"/>
          </a:p>
          <a:p>
            <a:pPr indent="0" lvl="4" marL="1828800" marR="0" rtl="0" algn="l">
              <a:lnSpc>
                <a:spcPct val="80000"/>
              </a:lnSpc>
              <a:spcBef>
                <a:spcPts val="171"/>
              </a:spcBef>
              <a:spcAft>
                <a:spcPts val="0"/>
              </a:spcAft>
              <a:buClr>
                <a:schemeClr val="dk1"/>
              </a:buClr>
              <a:buSzPts val="570"/>
              <a:buFont typeface="Calibri"/>
              <a:buNone/>
            </a:pPr>
            <a:r>
              <a:rPr lang="en-US" sz="570"/>
              <a:t>Think of each shape as an ingredient for effective communication.  Just like you don’t need equal parts of all ingredients to make a delicious cake, you don’t need equal parts of all shapes to make effective communication.  But you do need all parts.  </a:t>
            </a:r>
            <a:endParaRPr/>
          </a:p>
          <a:p>
            <a:pPr indent="0" lvl="4" marL="1828800" marR="0" rtl="0" algn="l">
              <a:lnSpc>
                <a:spcPct val="80000"/>
              </a:lnSpc>
              <a:spcBef>
                <a:spcPts val="171"/>
              </a:spcBef>
              <a:spcAft>
                <a:spcPts val="0"/>
              </a:spcAft>
              <a:buClr>
                <a:schemeClr val="dk1"/>
              </a:buClr>
              <a:buSzPts val="570"/>
              <a:buFont typeface="Calibri"/>
              <a:buNone/>
            </a:pPr>
            <a:r>
              <a:t/>
            </a:r>
            <a:endParaRPr sz="570"/>
          </a:p>
          <a:p>
            <a:pPr indent="0" lvl="4" marL="1828800" marR="0" rtl="0" algn="l">
              <a:lnSpc>
                <a:spcPct val="80000"/>
              </a:lnSpc>
              <a:spcBef>
                <a:spcPts val="171"/>
              </a:spcBef>
              <a:spcAft>
                <a:spcPts val="0"/>
              </a:spcAft>
              <a:buClr>
                <a:schemeClr val="dk1"/>
              </a:buClr>
              <a:buSzPts val="570"/>
              <a:buFont typeface="Calibri"/>
              <a:buNone/>
            </a:pPr>
            <a:r>
              <a:rPr lang="en-US" sz="570"/>
              <a:t>For example, if you score 2 in a shape, that means that shape is less than 10 percent (9.52% to be exact) of your natural communication style.  (2 is considered low; therefore, 10% is considered low).</a:t>
            </a:r>
            <a:endParaRPr/>
          </a:p>
          <a:p>
            <a:pPr indent="0" lvl="4" marL="1828800" marR="0" rtl="0" algn="l">
              <a:lnSpc>
                <a:spcPct val="80000"/>
              </a:lnSpc>
              <a:spcBef>
                <a:spcPts val="171"/>
              </a:spcBef>
              <a:spcAft>
                <a:spcPts val="0"/>
              </a:spcAft>
              <a:buClr>
                <a:schemeClr val="dk1"/>
              </a:buClr>
              <a:buSzPts val="570"/>
              <a:buFont typeface="Calibri"/>
              <a:buNone/>
            </a:pPr>
            <a:r>
              <a:t/>
            </a:r>
            <a:endParaRPr sz="570"/>
          </a:p>
          <a:p>
            <a:pPr indent="0" lvl="4" marL="1828800" marR="0" rtl="0" algn="l">
              <a:lnSpc>
                <a:spcPct val="80000"/>
              </a:lnSpc>
              <a:spcBef>
                <a:spcPts val="171"/>
              </a:spcBef>
              <a:spcAft>
                <a:spcPts val="0"/>
              </a:spcAft>
              <a:buClr>
                <a:schemeClr val="dk1"/>
              </a:buClr>
              <a:buSzPts val="570"/>
              <a:buFont typeface="Calibri"/>
              <a:buNone/>
            </a:pPr>
            <a:r>
              <a:rPr lang="en-US" sz="570"/>
              <a:t>Low means you have a low percentage of this shape naturally within you.  However, you can still use it and use it “well enough” to complement your other shapes.  A low score would indicate a potential growth opportunity to develop this shape as a skill set.</a:t>
            </a:r>
            <a:endParaRPr/>
          </a:p>
          <a:p>
            <a:pPr indent="0" lvl="4" marL="1828800" marR="0" rtl="0" algn="l">
              <a:lnSpc>
                <a:spcPct val="80000"/>
              </a:lnSpc>
              <a:spcBef>
                <a:spcPts val="171"/>
              </a:spcBef>
              <a:spcAft>
                <a:spcPts val="0"/>
              </a:spcAft>
              <a:buClr>
                <a:schemeClr val="dk1"/>
              </a:buClr>
              <a:buSzPts val="570"/>
              <a:buFont typeface="Calibri"/>
              <a:buNone/>
            </a:pPr>
            <a:r>
              <a:t/>
            </a:r>
            <a:endParaRPr sz="570"/>
          </a:p>
          <a:p>
            <a:pPr indent="0" lvl="4" marL="1828800" marR="0" rtl="0" algn="l">
              <a:lnSpc>
                <a:spcPct val="80000"/>
              </a:lnSpc>
              <a:spcBef>
                <a:spcPts val="171"/>
              </a:spcBef>
              <a:spcAft>
                <a:spcPts val="0"/>
              </a:spcAft>
              <a:buClr>
                <a:schemeClr val="dk1"/>
              </a:buClr>
              <a:buSzPts val="570"/>
              <a:buFont typeface="Calibri"/>
              <a:buNone/>
            </a:pPr>
            <a:r>
              <a:rPr lang="en-US" sz="570"/>
              <a:t>Let’s say you score 5 in another shape.  This means that this shape represents a little less than 25% of your total shapes score (23.81% to be exact).</a:t>
            </a:r>
            <a:endParaRPr/>
          </a:p>
          <a:p>
            <a:pPr indent="0" lvl="4" marL="1828800" marR="0" rtl="0" algn="l">
              <a:lnSpc>
                <a:spcPct val="80000"/>
              </a:lnSpc>
              <a:spcBef>
                <a:spcPts val="171"/>
              </a:spcBef>
              <a:spcAft>
                <a:spcPts val="0"/>
              </a:spcAft>
              <a:buClr>
                <a:schemeClr val="dk1"/>
              </a:buClr>
              <a:buSzPts val="570"/>
              <a:buFont typeface="Calibri"/>
              <a:buNone/>
            </a:pPr>
            <a:r>
              <a:t/>
            </a:r>
            <a:endParaRPr sz="570"/>
          </a:p>
          <a:p>
            <a:pPr indent="0" lvl="4" marL="1828800" marR="0" rtl="0" algn="l">
              <a:lnSpc>
                <a:spcPct val="80000"/>
              </a:lnSpc>
              <a:spcBef>
                <a:spcPts val="171"/>
              </a:spcBef>
              <a:spcAft>
                <a:spcPts val="0"/>
              </a:spcAft>
              <a:buClr>
                <a:schemeClr val="dk1"/>
              </a:buClr>
              <a:buSzPts val="570"/>
              <a:buFont typeface="Calibri"/>
              <a:buNone/>
            </a:pPr>
            <a:r>
              <a:rPr lang="en-US" sz="570"/>
              <a:t>Medium means you have a medium amount of this shape naturally within you.  A medium score also represents a potential growth opportunity in terms of managing this shape, as in when to use it more, when to use it less, how to use it to complement your Shape Strengths.</a:t>
            </a:r>
            <a:endParaRPr/>
          </a:p>
          <a:p>
            <a:pPr indent="0" lvl="4" marL="1828800" marR="0" rtl="0" algn="l">
              <a:lnSpc>
                <a:spcPct val="80000"/>
              </a:lnSpc>
              <a:spcBef>
                <a:spcPts val="171"/>
              </a:spcBef>
              <a:spcAft>
                <a:spcPts val="0"/>
              </a:spcAft>
              <a:buClr>
                <a:schemeClr val="dk1"/>
              </a:buClr>
              <a:buSzPts val="570"/>
              <a:buFont typeface="Calibri"/>
              <a:buNone/>
            </a:pPr>
            <a:r>
              <a:t/>
            </a:r>
            <a:endParaRPr sz="570"/>
          </a:p>
          <a:p>
            <a:pPr indent="0" lvl="4" marL="1828800" marR="0" rtl="0" algn="l">
              <a:lnSpc>
                <a:spcPct val="80000"/>
              </a:lnSpc>
              <a:spcBef>
                <a:spcPts val="171"/>
              </a:spcBef>
              <a:spcAft>
                <a:spcPts val="0"/>
              </a:spcAft>
              <a:buClr>
                <a:schemeClr val="dk1"/>
              </a:buClr>
              <a:buSzPts val="570"/>
              <a:buFont typeface="Calibri"/>
              <a:buNone/>
            </a:pPr>
            <a:r>
              <a:rPr lang="en-US" sz="570"/>
              <a:t>And finally let’s say you score 10 in a shape.  10 is considered a “high” score. This means you have a high amount of this shape naturally within you.  In fact, scoring 10 in a shape means almost half of your natural communication style comes from this shape (47.62% to be exact).  You have the potential at being “great” using this shape, as in it being your shape strength for effective communication.  </a:t>
            </a:r>
            <a:endParaRPr/>
          </a:p>
          <a:p>
            <a:pPr indent="0" lvl="4" marL="1828800" marR="0" rtl="0" algn="l">
              <a:lnSpc>
                <a:spcPct val="80000"/>
              </a:lnSpc>
              <a:spcBef>
                <a:spcPts val="171"/>
              </a:spcBef>
              <a:spcAft>
                <a:spcPts val="0"/>
              </a:spcAft>
              <a:buClr>
                <a:schemeClr val="dk1"/>
              </a:buClr>
              <a:buSzPts val="570"/>
              <a:buFont typeface="Calibri"/>
              <a:buNone/>
            </a:pPr>
            <a:r>
              <a:rPr lang="en-US" sz="570"/>
              <a:t>However, scoring a 10 does not necessarily mean you are already good, or even great, at using this shape, especially in a mindful and healthy manner.  Every shape can be used and misused.  Every shape can be used with good intent, bad intent, or with no particular intent at all, meaning sometimes people are simply unaware of how using any one of the shapes can be perceived or misperceived by others, whether it’s a positive or negative perception.  Shapes as a communication tool is intended to be used in a responsible healthy manner, but it is ultimately up to the user:</a:t>
            </a:r>
            <a:endParaRPr/>
          </a:p>
          <a:p>
            <a:pPr indent="0" lvl="4" marL="1828800" marR="0" rtl="0" algn="l">
              <a:lnSpc>
                <a:spcPct val="80000"/>
              </a:lnSpc>
              <a:spcBef>
                <a:spcPts val="171"/>
              </a:spcBef>
              <a:spcAft>
                <a:spcPts val="0"/>
              </a:spcAft>
              <a:buClr>
                <a:schemeClr val="dk1"/>
              </a:buClr>
              <a:buSzPts val="570"/>
              <a:buFont typeface="Calibri"/>
              <a:buNone/>
            </a:pPr>
            <a:r>
              <a:t/>
            </a:r>
            <a:endParaRPr sz="570"/>
          </a:p>
          <a:p>
            <a:pPr indent="0" lvl="4" marL="1828800" marR="0" rtl="0" algn="l">
              <a:lnSpc>
                <a:spcPct val="80000"/>
              </a:lnSpc>
              <a:spcBef>
                <a:spcPts val="171"/>
              </a:spcBef>
              <a:spcAft>
                <a:spcPts val="0"/>
              </a:spcAft>
              <a:buClr>
                <a:schemeClr val="dk1"/>
              </a:buClr>
              <a:buSzPts val="570"/>
              <a:buFont typeface="Calibri"/>
              <a:buNone/>
            </a:pPr>
            <a:r>
              <a:rPr lang="en-US" sz="570"/>
              <a:t>a) to be aware of the tool (what it is and what their shapes are – we call this awareness+knowledge)</a:t>
            </a:r>
            <a:endParaRPr/>
          </a:p>
          <a:p>
            <a:pPr indent="0" lvl="4" marL="1828800" marR="0" rtl="0" algn="l">
              <a:lnSpc>
                <a:spcPct val="80000"/>
              </a:lnSpc>
              <a:spcBef>
                <a:spcPts val="171"/>
              </a:spcBef>
              <a:spcAft>
                <a:spcPts val="0"/>
              </a:spcAft>
              <a:buClr>
                <a:schemeClr val="dk1"/>
              </a:buClr>
              <a:buSzPts val="570"/>
              <a:buFont typeface="Calibri"/>
              <a:buNone/>
            </a:pPr>
            <a:r>
              <a:rPr lang="en-US" sz="570"/>
              <a:t>b) how to use their shapes all shapes (we call this skill – shape flexing), and </a:t>
            </a:r>
            <a:endParaRPr/>
          </a:p>
          <a:p>
            <a:pPr indent="0" lvl="4" marL="1828800" marR="0" rtl="0" algn="l">
              <a:lnSpc>
                <a:spcPct val="80000"/>
              </a:lnSpc>
              <a:spcBef>
                <a:spcPts val="171"/>
              </a:spcBef>
              <a:spcAft>
                <a:spcPts val="0"/>
              </a:spcAft>
              <a:buClr>
                <a:schemeClr val="dk1"/>
              </a:buClr>
              <a:buSzPts val="570"/>
              <a:buFont typeface="Calibri"/>
              <a:buNone/>
            </a:pPr>
            <a:r>
              <a:rPr lang="en-US" sz="570"/>
              <a:t>c) to have the desire to use Shapes in a healthy and positive manner</a:t>
            </a:r>
            <a:endParaRPr/>
          </a:p>
          <a:p>
            <a:pPr indent="0" lvl="4" marL="1828800" marR="0" rtl="0" algn="l">
              <a:lnSpc>
                <a:spcPct val="80000"/>
              </a:lnSpc>
              <a:spcBef>
                <a:spcPts val="171"/>
              </a:spcBef>
              <a:spcAft>
                <a:spcPts val="0"/>
              </a:spcAft>
              <a:buClr>
                <a:schemeClr val="dk1"/>
              </a:buClr>
              <a:buSzPts val="570"/>
              <a:buFont typeface="Calibri"/>
              <a:buNone/>
            </a:pPr>
            <a:r>
              <a:t/>
            </a:r>
            <a:endParaRPr sz="570"/>
          </a:p>
          <a:p>
            <a:pPr indent="0" lvl="4" marL="1828800" marR="0" rtl="0" algn="l">
              <a:lnSpc>
                <a:spcPct val="80000"/>
              </a:lnSpc>
              <a:spcBef>
                <a:spcPts val="171"/>
              </a:spcBef>
              <a:spcAft>
                <a:spcPts val="0"/>
              </a:spcAft>
              <a:buClr>
                <a:schemeClr val="dk1"/>
              </a:buClr>
              <a:buSzPts val="570"/>
              <a:buFont typeface="Calibri"/>
              <a:buNone/>
            </a:pPr>
            <a:r>
              <a:t/>
            </a:r>
            <a:endParaRPr sz="570"/>
          </a:p>
        </p:txBody>
      </p:sp>
      <p:sp>
        <p:nvSpPr>
          <p:cNvPr id="175" name="Google Shape;17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4" name="Google Shape;18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200"/>
              <a:buFont typeface="Calibri"/>
              <a:buNone/>
            </a:pPr>
            <a:r>
              <a:rPr lang="en-US" sz="1200">
                <a:solidFill>
                  <a:srgbClr val="000000"/>
                </a:solidFill>
              </a:rPr>
              <a:t>Now, let’s look at each shape individually in a little more depth starting with the most left brain shape, the box.</a:t>
            </a:r>
            <a:endParaRPr/>
          </a:p>
        </p:txBody>
      </p:sp>
      <p:sp>
        <p:nvSpPr>
          <p:cNvPr id="185" name="Google Shape;185;p8: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www.SusanHite.com</a:t>
            </a:r>
            <a:endParaRPr/>
          </a:p>
        </p:txBody>
      </p:sp>
      <p:sp>
        <p:nvSpPr>
          <p:cNvPr id="186" name="Google Shape;186;p8: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Hite Resources 919-629-8133</a:t>
            </a:r>
            <a:endParaRPr/>
          </a:p>
        </p:txBody>
      </p:sp>
      <p:sp>
        <p:nvSpPr>
          <p:cNvPr id="187" name="Google Shape;18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The Box may say, “If you want a job done right, you have to do it yourself!” - “I need time to think about it.” or “I don’t make decisions based on emotion.  I make decisions based on facts.”</a:t>
            </a:r>
            <a:endParaRPr/>
          </a:p>
          <a:p>
            <a:pPr indent="0" lvl="0" marL="0" marR="0" rtl="0" algn="l">
              <a:lnSpc>
                <a:spcPct val="107000"/>
              </a:lnSpc>
              <a:spcBef>
                <a:spcPts val="0"/>
              </a:spcBef>
              <a:spcAft>
                <a:spcPts val="0"/>
              </a:spcAft>
              <a:buClr>
                <a:schemeClr val="dk1"/>
              </a:buClr>
              <a:buSzPts val="1200"/>
              <a:buFont typeface="Calibri"/>
              <a:buNone/>
            </a:pPr>
            <a:r>
              <a:t/>
            </a:r>
            <a:endParaRPr sz="1200">
              <a:solidFill>
                <a:srgbClr val="000000"/>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200"/>
              <a:buFont typeface="Calibri"/>
              <a:buNone/>
            </a:pPr>
            <a:r>
              <a:rPr lang="en-US" sz="1200">
                <a:solidFill>
                  <a:srgbClr val="000000"/>
                </a:solidFill>
                <a:latin typeface="Calibri"/>
                <a:ea typeface="Calibri"/>
                <a:cs typeface="Calibri"/>
                <a:sym typeface="Calibri"/>
              </a:rPr>
              <a:t>The Box is the most left brain of the five shapes.  When you think of Box behavior, traits such as structured, detailed, process-oriented, logical, slow to make a decision, efficient and practical come to mind.  </a:t>
            </a:r>
            <a:endParaRPr sz="1200">
              <a:latin typeface="Calibri"/>
              <a:ea typeface="Calibri"/>
              <a:cs typeface="Calibri"/>
              <a:sym typeface="Calibri"/>
            </a:endParaRPr>
          </a:p>
          <a:p>
            <a:pPr indent="0" lvl="0" marL="0" marR="0" rtl="0" algn="l">
              <a:lnSpc>
                <a:spcPct val="107000"/>
              </a:lnSpc>
              <a:spcBef>
                <a:spcPts val="0"/>
              </a:spcBef>
              <a:spcAft>
                <a:spcPts val="0"/>
              </a:spcAft>
              <a:buNone/>
            </a:pPr>
            <a:r>
              <a:t/>
            </a:r>
            <a:endParaRPr sz="1200">
              <a:latin typeface="Calibri"/>
              <a:ea typeface="Calibri"/>
              <a:cs typeface="Calibri"/>
              <a:sym typeface="Calibri"/>
            </a:endParaRPr>
          </a:p>
        </p:txBody>
      </p:sp>
      <p:sp>
        <p:nvSpPr>
          <p:cNvPr id="196" name="Google Shape;19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13" name="Shape 13"/>
        <p:cNvGrpSpPr/>
        <p:nvPr/>
      </p:nvGrpSpPr>
      <p:grpSpPr>
        <a:xfrm>
          <a:off x="0" y="0"/>
          <a:ext cx="0" cy="0"/>
          <a:chOff x="0" y="0"/>
          <a:chExt cx="0" cy="0"/>
        </a:xfrm>
      </p:grpSpPr>
      <p:sp>
        <p:nvSpPr>
          <p:cNvPr id="14" name="Google Shape;14;p24"/>
          <p:cNvSpPr txBox="1"/>
          <p:nvPr>
            <p:ph type="title"/>
          </p:nvPr>
        </p:nvSpPr>
        <p:spPr>
          <a:xfrm>
            <a:off x="1977022" y="403540"/>
            <a:ext cx="9625255" cy="864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2800"/>
              <a:buFont typeface="Questrial"/>
              <a:buNone/>
              <a:defRPr b="0" i="0" sz="2800" u="none" cap="none" strike="noStrike">
                <a:solidFill>
                  <a:schemeClr val="dk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24"/>
          <p:cNvSpPr txBox="1"/>
          <p:nvPr>
            <p:ph idx="1" type="body"/>
          </p:nvPr>
        </p:nvSpPr>
        <p:spPr>
          <a:xfrm>
            <a:off x="2005598" y="1843721"/>
            <a:ext cx="4680609" cy="464103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8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1pPr>
            <a:lvl2pPr indent="-355600" lvl="1" marL="9144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2pPr>
            <a:lvl3pPr indent="-355600" lvl="2" marL="13716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3pPr>
            <a:lvl4pPr indent="-355600" lvl="3" marL="18288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4pPr>
            <a:lvl5pPr indent="-355600" lvl="4" marL="22860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5pPr>
            <a:lvl6pPr indent="-355600" lvl="5" marL="27432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Helvetica Neue"/>
                <a:ea typeface="Helvetica Neue"/>
                <a:cs typeface="Helvetica Neue"/>
                <a:sym typeface="Helvetica Neue"/>
              </a:defRPr>
            </a:lvl6pPr>
            <a:lvl7pPr indent="-355600" lvl="6" marL="32004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Helvetica Neue"/>
                <a:ea typeface="Helvetica Neue"/>
                <a:cs typeface="Helvetica Neue"/>
                <a:sym typeface="Helvetica Neue"/>
              </a:defRPr>
            </a:lvl7pPr>
            <a:lvl8pPr indent="-355600" lvl="7" marL="36576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Helvetica Neue"/>
                <a:ea typeface="Helvetica Neue"/>
                <a:cs typeface="Helvetica Neue"/>
                <a:sym typeface="Helvetica Neue"/>
              </a:defRPr>
            </a:lvl8pPr>
            <a:lvl9pPr indent="-355600" lvl="8" marL="41148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Helvetica Neue"/>
                <a:ea typeface="Helvetica Neue"/>
                <a:cs typeface="Helvetica Neue"/>
                <a:sym typeface="Helvetica Neue"/>
              </a:defRPr>
            </a:lvl9pPr>
          </a:lstStyle>
          <a:p/>
        </p:txBody>
      </p:sp>
      <p:sp>
        <p:nvSpPr>
          <p:cNvPr id="16" name="Google Shape;16;p24"/>
          <p:cNvSpPr/>
          <p:nvPr/>
        </p:nvSpPr>
        <p:spPr>
          <a:xfrm>
            <a:off x="0" y="0"/>
            <a:ext cx="974799" cy="17351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Helvetica Neue"/>
              <a:ea typeface="Helvetica Neue"/>
              <a:cs typeface="Helvetica Neue"/>
              <a:sym typeface="Helvetica Neue"/>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5" name="Shape 45"/>
        <p:cNvGrpSpPr/>
        <p:nvPr/>
      </p:nvGrpSpPr>
      <p:grpSpPr>
        <a:xfrm>
          <a:off x="0" y="0"/>
          <a:ext cx="0" cy="0"/>
          <a:chOff x="0" y="0"/>
          <a:chExt cx="0" cy="0"/>
        </a:xfrm>
      </p:grpSpPr>
      <p:sp>
        <p:nvSpPr>
          <p:cNvPr id="46" name="Google Shape;46;p33"/>
          <p:cNvSpPr txBox="1"/>
          <p:nvPr>
            <p:ph type="title"/>
          </p:nvPr>
        </p:nvSpPr>
        <p:spPr>
          <a:xfrm>
            <a:off x="286443" y="365125"/>
            <a:ext cx="10364624" cy="42735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2800"/>
              <a:buFont typeface="Questrial"/>
              <a:buNone/>
              <a:defRPr b="0" i="0" sz="2800" u="none" cap="none" strike="noStrike">
                <a:solidFill>
                  <a:schemeClr val="dk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Google Shape;47;p33"/>
          <p:cNvSpPr txBox="1"/>
          <p:nvPr>
            <p:ph idx="1" type="body"/>
          </p:nvPr>
        </p:nvSpPr>
        <p:spPr>
          <a:xfrm>
            <a:off x="280416" y="1548385"/>
            <a:ext cx="11618976" cy="4628578"/>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estrial"/>
                <a:ea typeface="Questrial"/>
                <a:cs typeface="Questrial"/>
                <a:sym typeface="Quest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Questrial"/>
                <a:ea typeface="Questrial"/>
                <a:cs typeface="Questrial"/>
                <a:sym typeface="Questrial"/>
              </a:defRPr>
            </a:lvl3pPr>
            <a:lvl4pPr indent="-304800" lvl="3" marL="18288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Questrial"/>
                <a:ea typeface="Questrial"/>
                <a:cs typeface="Questrial"/>
                <a:sym typeface="Quest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Questrial"/>
                <a:ea typeface="Questrial"/>
                <a:cs typeface="Questrial"/>
                <a:sym typeface="Quest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9pPr>
          </a:lstStyle>
          <a:p/>
        </p:txBody>
      </p:sp>
      <p:sp>
        <p:nvSpPr>
          <p:cNvPr id="48" name="Google Shape;48;p33"/>
          <p:cNvSpPr txBox="1"/>
          <p:nvPr>
            <p:ph idx="12" type="sldNum"/>
          </p:nvPr>
        </p:nvSpPr>
        <p:spPr>
          <a:xfrm>
            <a:off x="26416" y="6417945"/>
            <a:ext cx="379984" cy="42735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Helvetica Neue"/>
                <a:ea typeface="Helvetica Neue"/>
                <a:cs typeface="Helvetica Neue"/>
                <a:sym typeface="Helvetica Neue"/>
              </a:defRPr>
            </a:lvl1pPr>
            <a:lvl2pPr indent="0" lvl="1" marL="0" marR="0" rtl="0" algn="l">
              <a:spcBef>
                <a:spcPts val="0"/>
              </a:spcBef>
              <a:buNone/>
              <a:defRPr sz="1800">
                <a:solidFill>
                  <a:schemeClr val="dk1"/>
                </a:solidFill>
                <a:latin typeface="Helvetica Neue"/>
                <a:ea typeface="Helvetica Neue"/>
                <a:cs typeface="Helvetica Neue"/>
                <a:sym typeface="Helvetica Neue"/>
              </a:defRPr>
            </a:lvl2pPr>
            <a:lvl3pPr indent="0" lvl="2" marL="0" marR="0" rtl="0" algn="l">
              <a:spcBef>
                <a:spcPts val="0"/>
              </a:spcBef>
              <a:buNone/>
              <a:defRPr sz="1800">
                <a:solidFill>
                  <a:schemeClr val="dk1"/>
                </a:solidFill>
                <a:latin typeface="Helvetica Neue"/>
                <a:ea typeface="Helvetica Neue"/>
                <a:cs typeface="Helvetica Neue"/>
                <a:sym typeface="Helvetica Neue"/>
              </a:defRPr>
            </a:lvl3pPr>
            <a:lvl4pPr indent="0" lvl="3" marL="0" marR="0" rtl="0" algn="l">
              <a:spcBef>
                <a:spcPts val="0"/>
              </a:spcBef>
              <a:buNone/>
              <a:defRPr sz="1800">
                <a:solidFill>
                  <a:schemeClr val="dk1"/>
                </a:solidFill>
                <a:latin typeface="Helvetica Neue"/>
                <a:ea typeface="Helvetica Neue"/>
                <a:cs typeface="Helvetica Neue"/>
                <a:sym typeface="Helvetica Neue"/>
              </a:defRPr>
            </a:lvl4pPr>
            <a:lvl5pPr indent="0" lvl="4" marL="0" marR="0" rtl="0" algn="l">
              <a:spcBef>
                <a:spcPts val="0"/>
              </a:spcBef>
              <a:buNone/>
              <a:defRPr sz="1800">
                <a:solidFill>
                  <a:schemeClr val="dk1"/>
                </a:solidFill>
                <a:latin typeface="Helvetica Neue"/>
                <a:ea typeface="Helvetica Neue"/>
                <a:cs typeface="Helvetica Neue"/>
                <a:sym typeface="Helvetica Neue"/>
              </a:defRPr>
            </a:lvl5pPr>
            <a:lvl6pPr indent="0" lvl="5" marL="0" marR="0" rtl="0" algn="l">
              <a:spcBef>
                <a:spcPts val="0"/>
              </a:spcBef>
              <a:buNone/>
              <a:defRPr sz="1800">
                <a:solidFill>
                  <a:schemeClr val="dk1"/>
                </a:solidFill>
                <a:latin typeface="Helvetica Neue"/>
                <a:ea typeface="Helvetica Neue"/>
                <a:cs typeface="Helvetica Neue"/>
                <a:sym typeface="Helvetica Neue"/>
              </a:defRPr>
            </a:lvl6pPr>
            <a:lvl7pPr indent="0" lvl="6" marL="0" marR="0" rtl="0" algn="l">
              <a:spcBef>
                <a:spcPts val="0"/>
              </a:spcBef>
              <a:buNone/>
              <a:defRPr sz="1800">
                <a:solidFill>
                  <a:schemeClr val="dk1"/>
                </a:solidFill>
                <a:latin typeface="Helvetica Neue"/>
                <a:ea typeface="Helvetica Neue"/>
                <a:cs typeface="Helvetica Neue"/>
                <a:sym typeface="Helvetica Neue"/>
              </a:defRPr>
            </a:lvl7pPr>
            <a:lvl8pPr indent="0" lvl="7" marL="0" marR="0" rtl="0" algn="l">
              <a:spcBef>
                <a:spcPts val="0"/>
              </a:spcBef>
              <a:buNone/>
              <a:defRPr sz="1800">
                <a:solidFill>
                  <a:schemeClr val="dk1"/>
                </a:solidFill>
                <a:latin typeface="Helvetica Neue"/>
                <a:ea typeface="Helvetica Neue"/>
                <a:cs typeface="Helvetica Neue"/>
                <a:sym typeface="Helvetica Neue"/>
              </a:defRPr>
            </a:lvl8pPr>
            <a:lvl9pPr indent="0" lvl="8" marL="0" marR="0" rtl="0" algn="l">
              <a:spcBef>
                <a:spcPts val="0"/>
              </a:spcBef>
              <a:buNone/>
              <a:defRPr sz="1800">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49" name="Google Shape;49;p33"/>
          <p:cNvSpPr txBox="1"/>
          <p:nvPr>
            <p:ph idx="2" type="body"/>
          </p:nvPr>
        </p:nvSpPr>
        <p:spPr>
          <a:xfrm>
            <a:off x="300226" y="893063"/>
            <a:ext cx="11591547" cy="475935"/>
          </a:xfrm>
          <a:prstGeom prst="rect">
            <a:avLst/>
          </a:prstGeom>
          <a:noFill/>
          <a:ln>
            <a:noFill/>
          </a:ln>
        </p:spPr>
        <p:txBody>
          <a:bodyPr anchorCtr="0" anchor="ctr" bIns="0" lIns="0" spcFirstLastPara="1" rIns="0" wrap="square" tIns="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estrial"/>
                <a:ea typeface="Questrial"/>
                <a:cs typeface="Questrial"/>
                <a:sym typeface="Quest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Questrial"/>
                <a:ea typeface="Questrial"/>
                <a:cs typeface="Questrial"/>
                <a:sym typeface="Questrial"/>
              </a:defRPr>
            </a:lvl3pPr>
            <a:lvl4pPr indent="-304800" lvl="3" marL="18288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Questrial"/>
                <a:ea typeface="Questrial"/>
                <a:cs typeface="Questrial"/>
                <a:sym typeface="Quest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Questrial"/>
                <a:ea typeface="Questrial"/>
                <a:cs typeface="Questrial"/>
                <a:sym typeface="Quest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9pPr>
          </a:lstStyle>
          <a:p/>
        </p:txBody>
      </p:sp>
      <p:pic>
        <p:nvPicPr>
          <p:cNvPr id="50" name="Google Shape;50;p33"/>
          <p:cNvPicPr preferRelativeResize="0"/>
          <p:nvPr/>
        </p:nvPicPr>
        <p:blipFill rotWithShape="1">
          <a:blip r:embed="rId2">
            <a:alphaModFix/>
          </a:blip>
          <a:srcRect b="17395" l="27618" r="24762" t="-2838"/>
          <a:stretch/>
        </p:blipFill>
        <p:spPr>
          <a:xfrm>
            <a:off x="11311465" y="37699"/>
            <a:ext cx="846665" cy="855364"/>
          </a:xfrm>
          <a:prstGeom prst="rect">
            <a:avLst/>
          </a:prstGeom>
          <a:noFill/>
          <a:ln>
            <a:noFill/>
          </a:ln>
        </p:spPr>
      </p:pic>
    </p:spTree>
  </p:cSld>
  <p:clrMapOvr>
    <a:masterClrMapping/>
  </p:clrMapOvr>
  <p:extLst>
    <p:ext uri="{DCECCB84-F9BA-43D5-87BE-67443E8EF086}">
      <p15:sldGuideLst>
        <p15:guide id="1"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1" name="Shape 51"/>
        <p:cNvGrpSpPr/>
        <p:nvPr/>
      </p:nvGrpSpPr>
      <p:grpSpPr>
        <a:xfrm>
          <a:off x="0" y="0"/>
          <a:ext cx="0" cy="0"/>
          <a:chOff x="0" y="0"/>
          <a:chExt cx="0" cy="0"/>
        </a:xfrm>
      </p:grpSpPr>
      <p:sp>
        <p:nvSpPr>
          <p:cNvPr id="52" name="Google Shape;52;p34"/>
          <p:cNvSpPr txBox="1"/>
          <p:nvPr>
            <p:ph type="title"/>
          </p:nvPr>
        </p:nvSpPr>
        <p:spPr>
          <a:xfrm>
            <a:off x="286443" y="365125"/>
            <a:ext cx="10161424" cy="42735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2800"/>
              <a:buFont typeface="Questrial"/>
              <a:buNone/>
              <a:defRPr b="0" i="0" sz="2800" u="none" cap="none" strike="noStrike">
                <a:solidFill>
                  <a:schemeClr val="dk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3" name="Google Shape;53;p3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estrial"/>
                <a:ea typeface="Questrial"/>
                <a:cs typeface="Questrial"/>
                <a:sym typeface="Quest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Questrial"/>
                <a:ea typeface="Questrial"/>
                <a:cs typeface="Questrial"/>
                <a:sym typeface="Questrial"/>
              </a:defRPr>
            </a:lvl3pPr>
            <a:lvl4pPr indent="-304800" lvl="3" marL="18288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Questrial"/>
                <a:ea typeface="Questrial"/>
                <a:cs typeface="Questrial"/>
                <a:sym typeface="Quest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Questrial"/>
                <a:ea typeface="Questrial"/>
                <a:cs typeface="Questrial"/>
                <a:sym typeface="Quest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9pPr>
          </a:lstStyle>
          <a:p/>
        </p:txBody>
      </p:sp>
      <p:sp>
        <p:nvSpPr>
          <p:cNvPr id="54" name="Google Shape;54;p3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estrial"/>
                <a:ea typeface="Questrial"/>
                <a:cs typeface="Questrial"/>
                <a:sym typeface="Quest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Questrial"/>
                <a:ea typeface="Questrial"/>
                <a:cs typeface="Questrial"/>
                <a:sym typeface="Questrial"/>
              </a:defRPr>
            </a:lvl3pPr>
            <a:lvl4pPr indent="-304800" lvl="3" marL="18288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Questrial"/>
                <a:ea typeface="Questrial"/>
                <a:cs typeface="Questrial"/>
                <a:sym typeface="Quest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Questrial"/>
                <a:ea typeface="Questrial"/>
                <a:cs typeface="Questrial"/>
                <a:sym typeface="Quest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9pPr>
          </a:lstStyle>
          <a:p/>
        </p:txBody>
      </p:sp>
      <p:sp>
        <p:nvSpPr>
          <p:cNvPr id="55" name="Google Shape;55;p34"/>
          <p:cNvSpPr txBox="1"/>
          <p:nvPr>
            <p:ph idx="12" type="sldNum"/>
          </p:nvPr>
        </p:nvSpPr>
        <p:spPr>
          <a:xfrm>
            <a:off x="26416" y="6417945"/>
            <a:ext cx="379984" cy="42735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Helvetica Neue"/>
                <a:ea typeface="Helvetica Neue"/>
                <a:cs typeface="Helvetica Neue"/>
                <a:sym typeface="Helvetica Neue"/>
              </a:defRPr>
            </a:lvl1pPr>
            <a:lvl2pPr indent="0" lvl="1" marL="0" marR="0" rtl="0" algn="l">
              <a:spcBef>
                <a:spcPts val="0"/>
              </a:spcBef>
              <a:buNone/>
              <a:defRPr sz="1800">
                <a:solidFill>
                  <a:schemeClr val="dk1"/>
                </a:solidFill>
                <a:latin typeface="Helvetica Neue"/>
                <a:ea typeface="Helvetica Neue"/>
                <a:cs typeface="Helvetica Neue"/>
                <a:sym typeface="Helvetica Neue"/>
              </a:defRPr>
            </a:lvl2pPr>
            <a:lvl3pPr indent="0" lvl="2" marL="0" marR="0" rtl="0" algn="l">
              <a:spcBef>
                <a:spcPts val="0"/>
              </a:spcBef>
              <a:buNone/>
              <a:defRPr sz="1800">
                <a:solidFill>
                  <a:schemeClr val="dk1"/>
                </a:solidFill>
                <a:latin typeface="Helvetica Neue"/>
                <a:ea typeface="Helvetica Neue"/>
                <a:cs typeface="Helvetica Neue"/>
                <a:sym typeface="Helvetica Neue"/>
              </a:defRPr>
            </a:lvl3pPr>
            <a:lvl4pPr indent="0" lvl="3" marL="0" marR="0" rtl="0" algn="l">
              <a:spcBef>
                <a:spcPts val="0"/>
              </a:spcBef>
              <a:buNone/>
              <a:defRPr sz="1800">
                <a:solidFill>
                  <a:schemeClr val="dk1"/>
                </a:solidFill>
                <a:latin typeface="Helvetica Neue"/>
                <a:ea typeface="Helvetica Neue"/>
                <a:cs typeface="Helvetica Neue"/>
                <a:sym typeface="Helvetica Neue"/>
              </a:defRPr>
            </a:lvl4pPr>
            <a:lvl5pPr indent="0" lvl="4" marL="0" marR="0" rtl="0" algn="l">
              <a:spcBef>
                <a:spcPts val="0"/>
              </a:spcBef>
              <a:buNone/>
              <a:defRPr sz="1800">
                <a:solidFill>
                  <a:schemeClr val="dk1"/>
                </a:solidFill>
                <a:latin typeface="Helvetica Neue"/>
                <a:ea typeface="Helvetica Neue"/>
                <a:cs typeface="Helvetica Neue"/>
                <a:sym typeface="Helvetica Neue"/>
              </a:defRPr>
            </a:lvl5pPr>
            <a:lvl6pPr indent="0" lvl="5" marL="0" marR="0" rtl="0" algn="l">
              <a:spcBef>
                <a:spcPts val="0"/>
              </a:spcBef>
              <a:buNone/>
              <a:defRPr sz="1800">
                <a:solidFill>
                  <a:schemeClr val="dk1"/>
                </a:solidFill>
                <a:latin typeface="Helvetica Neue"/>
                <a:ea typeface="Helvetica Neue"/>
                <a:cs typeface="Helvetica Neue"/>
                <a:sym typeface="Helvetica Neue"/>
              </a:defRPr>
            </a:lvl6pPr>
            <a:lvl7pPr indent="0" lvl="6" marL="0" marR="0" rtl="0" algn="l">
              <a:spcBef>
                <a:spcPts val="0"/>
              </a:spcBef>
              <a:buNone/>
              <a:defRPr sz="1800">
                <a:solidFill>
                  <a:schemeClr val="dk1"/>
                </a:solidFill>
                <a:latin typeface="Helvetica Neue"/>
                <a:ea typeface="Helvetica Neue"/>
                <a:cs typeface="Helvetica Neue"/>
                <a:sym typeface="Helvetica Neue"/>
              </a:defRPr>
            </a:lvl7pPr>
            <a:lvl8pPr indent="0" lvl="7" marL="0" marR="0" rtl="0" algn="l">
              <a:spcBef>
                <a:spcPts val="0"/>
              </a:spcBef>
              <a:buNone/>
              <a:defRPr sz="1800">
                <a:solidFill>
                  <a:schemeClr val="dk1"/>
                </a:solidFill>
                <a:latin typeface="Helvetica Neue"/>
                <a:ea typeface="Helvetica Neue"/>
                <a:cs typeface="Helvetica Neue"/>
                <a:sym typeface="Helvetica Neue"/>
              </a:defRPr>
            </a:lvl8pPr>
            <a:lvl9pPr indent="0" lvl="8" marL="0" marR="0" rtl="0" algn="l">
              <a:spcBef>
                <a:spcPts val="0"/>
              </a:spcBef>
              <a:buNone/>
              <a:defRPr sz="1800">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56" name="Google Shape;56;p34"/>
          <p:cNvSpPr txBox="1"/>
          <p:nvPr>
            <p:ph idx="3" type="body"/>
          </p:nvPr>
        </p:nvSpPr>
        <p:spPr>
          <a:xfrm>
            <a:off x="300226" y="893063"/>
            <a:ext cx="11591547" cy="475935"/>
          </a:xfrm>
          <a:prstGeom prst="rect">
            <a:avLst/>
          </a:prstGeom>
          <a:noFill/>
          <a:ln>
            <a:noFill/>
          </a:ln>
        </p:spPr>
        <p:txBody>
          <a:bodyPr anchorCtr="0" anchor="ctr" bIns="0" lIns="0" spcFirstLastPara="1" rIns="0" wrap="square" tIns="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estrial"/>
                <a:ea typeface="Questrial"/>
                <a:cs typeface="Questrial"/>
                <a:sym typeface="Quest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Questrial"/>
                <a:ea typeface="Questrial"/>
                <a:cs typeface="Questrial"/>
                <a:sym typeface="Questrial"/>
              </a:defRPr>
            </a:lvl3pPr>
            <a:lvl4pPr indent="-304800" lvl="3" marL="18288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Questrial"/>
                <a:ea typeface="Questrial"/>
                <a:cs typeface="Questrial"/>
                <a:sym typeface="Quest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Questrial"/>
                <a:ea typeface="Questrial"/>
                <a:cs typeface="Questrial"/>
                <a:sym typeface="Quest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9pPr>
          </a:lstStyle>
          <a:p/>
        </p:txBody>
      </p:sp>
      <p:pic>
        <p:nvPicPr>
          <p:cNvPr id="57" name="Google Shape;57;p34"/>
          <p:cNvPicPr preferRelativeResize="0"/>
          <p:nvPr/>
        </p:nvPicPr>
        <p:blipFill rotWithShape="1">
          <a:blip r:embed="rId2">
            <a:alphaModFix/>
          </a:blip>
          <a:srcRect b="17395" l="27618" r="24762" t="-2838"/>
          <a:stretch/>
        </p:blipFill>
        <p:spPr>
          <a:xfrm>
            <a:off x="11311465" y="37699"/>
            <a:ext cx="846665" cy="85536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58" name="Shape 58"/>
        <p:cNvGrpSpPr/>
        <p:nvPr/>
      </p:nvGrpSpPr>
      <p:grpSpPr>
        <a:xfrm>
          <a:off x="0" y="0"/>
          <a:ext cx="0" cy="0"/>
          <a:chOff x="0" y="0"/>
          <a:chExt cx="0" cy="0"/>
        </a:xfrm>
      </p:grpSpPr>
      <p:sp>
        <p:nvSpPr>
          <p:cNvPr id="59" name="Google Shape;59;p35"/>
          <p:cNvSpPr txBox="1"/>
          <p:nvPr>
            <p:ph type="title"/>
          </p:nvPr>
        </p:nvSpPr>
        <p:spPr>
          <a:xfrm>
            <a:off x="286443" y="365125"/>
            <a:ext cx="10161424" cy="42735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2800"/>
              <a:buFont typeface="Questrial"/>
              <a:buNone/>
              <a:defRPr b="0" i="0" sz="2800" u="none" cap="none" strike="noStrike">
                <a:solidFill>
                  <a:schemeClr val="dk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35"/>
          <p:cNvSpPr txBox="1"/>
          <p:nvPr>
            <p:ph idx="1" type="body"/>
          </p:nvPr>
        </p:nvSpPr>
        <p:spPr>
          <a:xfrm>
            <a:off x="286443" y="1825625"/>
            <a:ext cx="3441700" cy="4351338"/>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estrial"/>
                <a:ea typeface="Questrial"/>
                <a:cs typeface="Questrial"/>
                <a:sym typeface="Quest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Questrial"/>
                <a:ea typeface="Questrial"/>
                <a:cs typeface="Questrial"/>
                <a:sym typeface="Questrial"/>
              </a:defRPr>
            </a:lvl3pPr>
            <a:lvl4pPr indent="-304800" lvl="3" marL="18288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Questrial"/>
                <a:ea typeface="Questrial"/>
                <a:cs typeface="Questrial"/>
                <a:sym typeface="Quest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Questrial"/>
                <a:ea typeface="Questrial"/>
                <a:cs typeface="Questrial"/>
                <a:sym typeface="Quest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9pPr>
          </a:lstStyle>
          <a:p/>
        </p:txBody>
      </p:sp>
      <p:sp>
        <p:nvSpPr>
          <p:cNvPr id="61" name="Google Shape;61;p35"/>
          <p:cNvSpPr txBox="1"/>
          <p:nvPr>
            <p:ph idx="2" type="body"/>
          </p:nvPr>
        </p:nvSpPr>
        <p:spPr>
          <a:xfrm>
            <a:off x="8293097" y="1825625"/>
            <a:ext cx="3441700" cy="4351338"/>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estrial"/>
                <a:ea typeface="Questrial"/>
                <a:cs typeface="Questrial"/>
                <a:sym typeface="Quest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Questrial"/>
                <a:ea typeface="Questrial"/>
                <a:cs typeface="Questrial"/>
                <a:sym typeface="Questrial"/>
              </a:defRPr>
            </a:lvl3pPr>
            <a:lvl4pPr indent="-304800" lvl="3" marL="18288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Questrial"/>
                <a:ea typeface="Questrial"/>
                <a:cs typeface="Questrial"/>
                <a:sym typeface="Quest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Questrial"/>
                <a:ea typeface="Questrial"/>
                <a:cs typeface="Questrial"/>
                <a:sym typeface="Quest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9pPr>
          </a:lstStyle>
          <a:p/>
        </p:txBody>
      </p:sp>
      <p:sp>
        <p:nvSpPr>
          <p:cNvPr id="62" name="Google Shape;62;p35"/>
          <p:cNvSpPr txBox="1"/>
          <p:nvPr>
            <p:ph idx="12" type="sldNum"/>
          </p:nvPr>
        </p:nvSpPr>
        <p:spPr>
          <a:xfrm>
            <a:off x="26416" y="6417945"/>
            <a:ext cx="379984" cy="42735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Helvetica Neue"/>
                <a:ea typeface="Helvetica Neue"/>
                <a:cs typeface="Helvetica Neue"/>
                <a:sym typeface="Helvetica Neue"/>
              </a:defRPr>
            </a:lvl1pPr>
            <a:lvl2pPr indent="0" lvl="1" marL="0" marR="0" rtl="0" algn="l">
              <a:spcBef>
                <a:spcPts val="0"/>
              </a:spcBef>
              <a:buNone/>
              <a:defRPr sz="1800">
                <a:solidFill>
                  <a:schemeClr val="dk1"/>
                </a:solidFill>
                <a:latin typeface="Helvetica Neue"/>
                <a:ea typeface="Helvetica Neue"/>
                <a:cs typeface="Helvetica Neue"/>
                <a:sym typeface="Helvetica Neue"/>
              </a:defRPr>
            </a:lvl2pPr>
            <a:lvl3pPr indent="0" lvl="2" marL="0" marR="0" rtl="0" algn="l">
              <a:spcBef>
                <a:spcPts val="0"/>
              </a:spcBef>
              <a:buNone/>
              <a:defRPr sz="1800">
                <a:solidFill>
                  <a:schemeClr val="dk1"/>
                </a:solidFill>
                <a:latin typeface="Helvetica Neue"/>
                <a:ea typeface="Helvetica Neue"/>
                <a:cs typeface="Helvetica Neue"/>
                <a:sym typeface="Helvetica Neue"/>
              </a:defRPr>
            </a:lvl3pPr>
            <a:lvl4pPr indent="0" lvl="3" marL="0" marR="0" rtl="0" algn="l">
              <a:spcBef>
                <a:spcPts val="0"/>
              </a:spcBef>
              <a:buNone/>
              <a:defRPr sz="1800">
                <a:solidFill>
                  <a:schemeClr val="dk1"/>
                </a:solidFill>
                <a:latin typeface="Helvetica Neue"/>
                <a:ea typeface="Helvetica Neue"/>
                <a:cs typeface="Helvetica Neue"/>
                <a:sym typeface="Helvetica Neue"/>
              </a:defRPr>
            </a:lvl4pPr>
            <a:lvl5pPr indent="0" lvl="4" marL="0" marR="0" rtl="0" algn="l">
              <a:spcBef>
                <a:spcPts val="0"/>
              </a:spcBef>
              <a:buNone/>
              <a:defRPr sz="1800">
                <a:solidFill>
                  <a:schemeClr val="dk1"/>
                </a:solidFill>
                <a:latin typeface="Helvetica Neue"/>
                <a:ea typeface="Helvetica Neue"/>
                <a:cs typeface="Helvetica Neue"/>
                <a:sym typeface="Helvetica Neue"/>
              </a:defRPr>
            </a:lvl5pPr>
            <a:lvl6pPr indent="0" lvl="5" marL="0" marR="0" rtl="0" algn="l">
              <a:spcBef>
                <a:spcPts val="0"/>
              </a:spcBef>
              <a:buNone/>
              <a:defRPr sz="1800">
                <a:solidFill>
                  <a:schemeClr val="dk1"/>
                </a:solidFill>
                <a:latin typeface="Helvetica Neue"/>
                <a:ea typeface="Helvetica Neue"/>
                <a:cs typeface="Helvetica Neue"/>
                <a:sym typeface="Helvetica Neue"/>
              </a:defRPr>
            </a:lvl6pPr>
            <a:lvl7pPr indent="0" lvl="6" marL="0" marR="0" rtl="0" algn="l">
              <a:spcBef>
                <a:spcPts val="0"/>
              </a:spcBef>
              <a:buNone/>
              <a:defRPr sz="1800">
                <a:solidFill>
                  <a:schemeClr val="dk1"/>
                </a:solidFill>
                <a:latin typeface="Helvetica Neue"/>
                <a:ea typeface="Helvetica Neue"/>
                <a:cs typeface="Helvetica Neue"/>
                <a:sym typeface="Helvetica Neue"/>
              </a:defRPr>
            </a:lvl7pPr>
            <a:lvl8pPr indent="0" lvl="7" marL="0" marR="0" rtl="0" algn="l">
              <a:spcBef>
                <a:spcPts val="0"/>
              </a:spcBef>
              <a:buNone/>
              <a:defRPr sz="1800">
                <a:solidFill>
                  <a:schemeClr val="dk1"/>
                </a:solidFill>
                <a:latin typeface="Helvetica Neue"/>
                <a:ea typeface="Helvetica Neue"/>
                <a:cs typeface="Helvetica Neue"/>
                <a:sym typeface="Helvetica Neue"/>
              </a:defRPr>
            </a:lvl8pPr>
            <a:lvl9pPr indent="0" lvl="8" marL="0" marR="0" rtl="0" algn="l">
              <a:spcBef>
                <a:spcPts val="0"/>
              </a:spcBef>
              <a:buNone/>
              <a:defRPr sz="1800">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63" name="Google Shape;63;p35"/>
          <p:cNvSpPr txBox="1"/>
          <p:nvPr>
            <p:ph idx="3" type="body"/>
          </p:nvPr>
        </p:nvSpPr>
        <p:spPr>
          <a:xfrm>
            <a:off x="300226" y="893063"/>
            <a:ext cx="11591547" cy="475935"/>
          </a:xfrm>
          <a:prstGeom prst="rect">
            <a:avLst/>
          </a:prstGeom>
          <a:noFill/>
          <a:ln>
            <a:noFill/>
          </a:ln>
        </p:spPr>
        <p:txBody>
          <a:bodyPr anchorCtr="0" anchor="ctr" bIns="0" lIns="0" spcFirstLastPara="1" rIns="0" wrap="square" tIns="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estrial"/>
                <a:ea typeface="Questrial"/>
                <a:cs typeface="Questrial"/>
                <a:sym typeface="Quest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Questrial"/>
                <a:ea typeface="Questrial"/>
                <a:cs typeface="Questrial"/>
                <a:sym typeface="Questrial"/>
              </a:defRPr>
            </a:lvl3pPr>
            <a:lvl4pPr indent="-304800" lvl="3" marL="18288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Questrial"/>
                <a:ea typeface="Questrial"/>
                <a:cs typeface="Questrial"/>
                <a:sym typeface="Quest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Questrial"/>
                <a:ea typeface="Questrial"/>
                <a:cs typeface="Questrial"/>
                <a:sym typeface="Quest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9pPr>
          </a:lstStyle>
          <a:p/>
        </p:txBody>
      </p:sp>
      <p:pic>
        <p:nvPicPr>
          <p:cNvPr id="64" name="Google Shape;64;p35"/>
          <p:cNvPicPr preferRelativeResize="0"/>
          <p:nvPr/>
        </p:nvPicPr>
        <p:blipFill rotWithShape="1">
          <a:blip r:embed="rId2">
            <a:alphaModFix/>
          </a:blip>
          <a:srcRect b="17395" l="27618" r="24762" t="-2838"/>
          <a:stretch/>
        </p:blipFill>
        <p:spPr>
          <a:xfrm>
            <a:off x="11311465" y="37699"/>
            <a:ext cx="846665" cy="855364"/>
          </a:xfrm>
          <a:prstGeom prst="rect">
            <a:avLst/>
          </a:prstGeom>
          <a:noFill/>
          <a:ln>
            <a:noFill/>
          </a:ln>
        </p:spPr>
      </p:pic>
      <p:sp>
        <p:nvSpPr>
          <p:cNvPr id="65" name="Google Shape;65;p35"/>
          <p:cNvSpPr txBox="1"/>
          <p:nvPr>
            <p:ph idx="4" type="body"/>
          </p:nvPr>
        </p:nvSpPr>
        <p:spPr>
          <a:xfrm>
            <a:off x="4289770" y="1825625"/>
            <a:ext cx="3441700" cy="4351338"/>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estrial"/>
                <a:ea typeface="Questrial"/>
                <a:cs typeface="Questrial"/>
                <a:sym typeface="Quest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Questrial"/>
                <a:ea typeface="Questrial"/>
                <a:cs typeface="Questrial"/>
                <a:sym typeface="Questrial"/>
              </a:defRPr>
            </a:lvl3pPr>
            <a:lvl4pPr indent="-304800" lvl="3" marL="18288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Questrial"/>
                <a:ea typeface="Questrial"/>
                <a:cs typeface="Questrial"/>
                <a:sym typeface="Quest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Questrial"/>
                <a:ea typeface="Questrial"/>
                <a:cs typeface="Questrial"/>
                <a:sym typeface="Quest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66" name="Shape 66"/>
        <p:cNvGrpSpPr/>
        <p:nvPr/>
      </p:nvGrpSpPr>
      <p:grpSpPr>
        <a:xfrm>
          <a:off x="0" y="0"/>
          <a:ext cx="0" cy="0"/>
          <a:chOff x="0" y="0"/>
          <a:chExt cx="0" cy="0"/>
        </a:xfrm>
      </p:grpSpPr>
      <p:sp>
        <p:nvSpPr>
          <p:cNvPr id="67" name="Google Shape;67;p36"/>
          <p:cNvSpPr txBox="1"/>
          <p:nvPr>
            <p:ph type="title"/>
          </p:nvPr>
        </p:nvSpPr>
        <p:spPr>
          <a:xfrm>
            <a:off x="286443" y="365125"/>
            <a:ext cx="10161424" cy="42735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2800"/>
              <a:buFont typeface="Questrial"/>
              <a:buNone/>
              <a:defRPr b="0" i="0" sz="2800" u="none" cap="none" strike="noStrike">
                <a:solidFill>
                  <a:schemeClr val="dk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8" name="Google Shape;68;p36"/>
          <p:cNvSpPr txBox="1"/>
          <p:nvPr>
            <p:ph idx="1" type="body"/>
          </p:nvPr>
        </p:nvSpPr>
        <p:spPr>
          <a:xfrm>
            <a:off x="286443" y="3327399"/>
            <a:ext cx="3441700" cy="3035301"/>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estrial"/>
                <a:ea typeface="Questrial"/>
                <a:cs typeface="Questrial"/>
                <a:sym typeface="Quest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Questrial"/>
                <a:ea typeface="Questrial"/>
                <a:cs typeface="Questrial"/>
                <a:sym typeface="Questrial"/>
              </a:defRPr>
            </a:lvl3pPr>
            <a:lvl4pPr indent="-304800" lvl="3" marL="18288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Questrial"/>
                <a:ea typeface="Questrial"/>
                <a:cs typeface="Questrial"/>
                <a:sym typeface="Quest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Questrial"/>
                <a:ea typeface="Questrial"/>
                <a:cs typeface="Questrial"/>
                <a:sym typeface="Quest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9pPr>
          </a:lstStyle>
          <a:p/>
        </p:txBody>
      </p:sp>
      <p:sp>
        <p:nvSpPr>
          <p:cNvPr id="69" name="Google Shape;69;p36"/>
          <p:cNvSpPr txBox="1"/>
          <p:nvPr>
            <p:ph idx="2" type="body"/>
          </p:nvPr>
        </p:nvSpPr>
        <p:spPr>
          <a:xfrm>
            <a:off x="8293097" y="3327399"/>
            <a:ext cx="3441700" cy="3035301"/>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estrial"/>
                <a:ea typeface="Questrial"/>
                <a:cs typeface="Questrial"/>
                <a:sym typeface="Quest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Questrial"/>
                <a:ea typeface="Questrial"/>
                <a:cs typeface="Questrial"/>
                <a:sym typeface="Questrial"/>
              </a:defRPr>
            </a:lvl3pPr>
            <a:lvl4pPr indent="-304800" lvl="3" marL="18288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Questrial"/>
                <a:ea typeface="Questrial"/>
                <a:cs typeface="Questrial"/>
                <a:sym typeface="Quest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Questrial"/>
                <a:ea typeface="Questrial"/>
                <a:cs typeface="Questrial"/>
                <a:sym typeface="Quest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9pPr>
          </a:lstStyle>
          <a:p/>
        </p:txBody>
      </p:sp>
      <p:sp>
        <p:nvSpPr>
          <p:cNvPr id="70" name="Google Shape;70;p36"/>
          <p:cNvSpPr txBox="1"/>
          <p:nvPr>
            <p:ph idx="12" type="sldNum"/>
          </p:nvPr>
        </p:nvSpPr>
        <p:spPr>
          <a:xfrm>
            <a:off x="26416" y="6417945"/>
            <a:ext cx="379984" cy="42735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Helvetica Neue"/>
                <a:ea typeface="Helvetica Neue"/>
                <a:cs typeface="Helvetica Neue"/>
                <a:sym typeface="Helvetica Neue"/>
              </a:defRPr>
            </a:lvl1pPr>
            <a:lvl2pPr indent="0" lvl="1" marL="0" marR="0" rtl="0" algn="l">
              <a:spcBef>
                <a:spcPts val="0"/>
              </a:spcBef>
              <a:buNone/>
              <a:defRPr sz="1800">
                <a:solidFill>
                  <a:schemeClr val="dk1"/>
                </a:solidFill>
                <a:latin typeface="Helvetica Neue"/>
                <a:ea typeface="Helvetica Neue"/>
                <a:cs typeface="Helvetica Neue"/>
                <a:sym typeface="Helvetica Neue"/>
              </a:defRPr>
            </a:lvl2pPr>
            <a:lvl3pPr indent="0" lvl="2" marL="0" marR="0" rtl="0" algn="l">
              <a:spcBef>
                <a:spcPts val="0"/>
              </a:spcBef>
              <a:buNone/>
              <a:defRPr sz="1800">
                <a:solidFill>
                  <a:schemeClr val="dk1"/>
                </a:solidFill>
                <a:latin typeface="Helvetica Neue"/>
                <a:ea typeface="Helvetica Neue"/>
                <a:cs typeface="Helvetica Neue"/>
                <a:sym typeface="Helvetica Neue"/>
              </a:defRPr>
            </a:lvl3pPr>
            <a:lvl4pPr indent="0" lvl="3" marL="0" marR="0" rtl="0" algn="l">
              <a:spcBef>
                <a:spcPts val="0"/>
              </a:spcBef>
              <a:buNone/>
              <a:defRPr sz="1800">
                <a:solidFill>
                  <a:schemeClr val="dk1"/>
                </a:solidFill>
                <a:latin typeface="Helvetica Neue"/>
                <a:ea typeface="Helvetica Neue"/>
                <a:cs typeface="Helvetica Neue"/>
                <a:sym typeface="Helvetica Neue"/>
              </a:defRPr>
            </a:lvl4pPr>
            <a:lvl5pPr indent="0" lvl="4" marL="0" marR="0" rtl="0" algn="l">
              <a:spcBef>
                <a:spcPts val="0"/>
              </a:spcBef>
              <a:buNone/>
              <a:defRPr sz="1800">
                <a:solidFill>
                  <a:schemeClr val="dk1"/>
                </a:solidFill>
                <a:latin typeface="Helvetica Neue"/>
                <a:ea typeface="Helvetica Neue"/>
                <a:cs typeface="Helvetica Neue"/>
                <a:sym typeface="Helvetica Neue"/>
              </a:defRPr>
            </a:lvl5pPr>
            <a:lvl6pPr indent="0" lvl="5" marL="0" marR="0" rtl="0" algn="l">
              <a:spcBef>
                <a:spcPts val="0"/>
              </a:spcBef>
              <a:buNone/>
              <a:defRPr sz="1800">
                <a:solidFill>
                  <a:schemeClr val="dk1"/>
                </a:solidFill>
                <a:latin typeface="Helvetica Neue"/>
                <a:ea typeface="Helvetica Neue"/>
                <a:cs typeface="Helvetica Neue"/>
                <a:sym typeface="Helvetica Neue"/>
              </a:defRPr>
            </a:lvl6pPr>
            <a:lvl7pPr indent="0" lvl="6" marL="0" marR="0" rtl="0" algn="l">
              <a:spcBef>
                <a:spcPts val="0"/>
              </a:spcBef>
              <a:buNone/>
              <a:defRPr sz="1800">
                <a:solidFill>
                  <a:schemeClr val="dk1"/>
                </a:solidFill>
                <a:latin typeface="Helvetica Neue"/>
                <a:ea typeface="Helvetica Neue"/>
                <a:cs typeface="Helvetica Neue"/>
                <a:sym typeface="Helvetica Neue"/>
              </a:defRPr>
            </a:lvl7pPr>
            <a:lvl8pPr indent="0" lvl="7" marL="0" marR="0" rtl="0" algn="l">
              <a:spcBef>
                <a:spcPts val="0"/>
              </a:spcBef>
              <a:buNone/>
              <a:defRPr sz="1800">
                <a:solidFill>
                  <a:schemeClr val="dk1"/>
                </a:solidFill>
                <a:latin typeface="Helvetica Neue"/>
                <a:ea typeface="Helvetica Neue"/>
                <a:cs typeface="Helvetica Neue"/>
                <a:sym typeface="Helvetica Neue"/>
              </a:defRPr>
            </a:lvl8pPr>
            <a:lvl9pPr indent="0" lvl="8" marL="0" marR="0" rtl="0" algn="l">
              <a:spcBef>
                <a:spcPts val="0"/>
              </a:spcBef>
              <a:buNone/>
              <a:defRPr sz="1800">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71" name="Google Shape;71;p36"/>
          <p:cNvSpPr txBox="1"/>
          <p:nvPr>
            <p:ph idx="3" type="body"/>
          </p:nvPr>
        </p:nvSpPr>
        <p:spPr>
          <a:xfrm>
            <a:off x="300226" y="893063"/>
            <a:ext cx="11591547" cy="475935"/>
          </a:xfrm>
          <a:prstGeom prst="rect">
            <a:avLst/>
          </a:prstGeom>
          <a:noFill/>
          <a:ln>
            <a:noFill/>
          </a:ln>
        </p:spPr>
        <p:txBody>
          <a:bodyPr anchorCtr="0" anchor="ctr" bIns="0" lIns="0" spcFirstLastPara="1" rIns="0" wrap="square" tIns="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estrial"/>
                <a:ea typeface="Questrial"/>
                <a:cs typeface="Questrial"/>
                <a:sym typeface="Quest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Questrial"/>
                <a:ea typeface="Questrial"/>
                <a:cs typeface="Questrial"/>
                <a:sym typeface="Questrial"/>
              </a:defRPr>
            </a:lvl3pPr>
            <a:lvl4pPr indent="-304800" lvl="3" marL="18288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Questrial"/>
                <a:ea typeface="Questrial"/>
                <a:cs typeface="Questrial"/>
                <a:sym typeface="Quest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Questrial"/>
                <a:ea typeface="Questrial"/>
                <a:cs typeface="Questrial"/>
                <a:sym typeface="Quest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9pPr>
          </a:lstStyle>
          <a:p/>
        </p:txBody>
      </p:sp>
      <p:pic>
        <p:nvPicPr>
          <p:cNvPr id="72" name="Google Shape;72;p36"/>
          <p:cNvPicPr preferRelativeResize="0"/>
          <p:nvPr/>
        </p:nvPicPr>
        <p:blipFill rotWithShape="1">
          <a:blip r:embed="rId2">
            <a:alphaModFix/>
          </a:blip>
          <a:srcRect b="17395" l="27618" r="24762" t="-2838"/>
          <a:stretch/>
        </p:blipFill>
        <p:spPr>
          <a:xfrm>
            <a:off x="11311465" y="37699"/>
            <a:ext cx="846665" cy="855364"/>
          </a:xfrm>
          <a:prstGeom prst="rect">
            <a:avLst/>
          </a:prstGeom>
          <a:noFill/>
          <a:ln>
            <a:noFill/>
          </a:ln>
        </p:spPr>
      </p:pic>
      <p:sp>
        <p:nvSpPr>
          <p:cNvPr id="73" name="Google Shape;73;p36"/>
          <p:cNvSpPr txBox="1"/>
          <p:nvPr>
            <p:ph idx="4" type="body"/>
          </p:nvPr>
        </p:nvSpPr>
        <p:spPr>
          <a:xfrm>
            <a:off x="4289770" y="3327399"/>
            <a:ext cx="3441700" cy="3035301"/>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estrial"/>
                <a:ea typeface="Questrial"/>
                <a:cs typeface="Questrial"/>
                <a:sym typeface="Quest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Questrial"/>
                <a:ea typeface="Questrial"/>
                <a:cs typeface="Questrial"/>
                <a:sym typeface="Questrial"/>
              </a:defRPr>
            </a:lvl3pPr>
            <a:lvl4pPr indent="-304800" lvl="3" marL="18288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Questrial"/>
                <a:ea typeface="Questrial"/>
                <a:cs typeface="Questrial"/>
                <a:sym typeface="Quest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Questrial"/>
                <a:ea typeface="Questrial"/>
                <a:cs typeface="Questrial"/>
                <a:sym typeface="Quest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9pPr>
          </a:lstStyle>
          <a:p/>
        </p:txBody>
      </p:sp>
      <p:sp>
        <p:nvSpPr>
          <p:cNvPr id="74" name="Google Shape;74;p36"/>
          <p:cNvSpPr/>
          <p:nvPr>
            <p:ph idx="5" type="pic"/>
          </p:nvPr>
        </p:nvSpPr>
        <p:spPr>
          <a:xfrm>
            <a:off x="286443" y="1481327"/>
            <a:ext cx="3441700" cy="1846071"/>
          </a:xfrm>
          <a:prstGeom prst="rect">
            <a:avLst/>
          </a:prstGeom>
          <a:solidFill>
            <a:schemeClr val="lt2"/>
          </a:solidFill>
          <a:ln>
            <a:noFill/>
          </a:ln>
        </p:spPr>
      </p:sp>
      <p:sp>
        <p:nvSpPr>
          <p:cNvPr id="75" name="Google Shape;75;p36"/>
          <p:cNvSpPr/>
          <p:nvPr>
            <p:ph idx="6" type="pic"/>
          </p:nvPr>
        </p:nvSpPr>
        <p:spPr>
          <a:xfrm>
            <a:off x="4289770" y="1481327"/>
            <a:ext cx="3441700" cy="1846071"/>
          </a:xfrm>
          <a:prstGeom prst="rect">
            <a:avLst/>
          </a:prstGeom>
          <a:solidFill>
            <a:schemeClr val="lt2"/>
          </a:solidFill>
          <a:ln>
            <a:noFill/>
          </a:ln>
        </p:spPr>
      </p:sp>
      <p:sp>
        <p:nvSpPr>
          <p:cNvPr id="76" name="Google Shape;76;p36"/>
          <p:cNvSpPr/>
          <p:nvPr>
            <p:ph idx="7" type="pic"/>
          </p:nvPr>
        </p:nvSpPr>
        <p:spPr>
          <a:xfrm>
            <a:off x="8293097" y="1481327"/>
            <a:ext cx="3441700" cy="1846071"/>
          </a:xfrm>
          <a:prstGeom prst="rect">
            <a:avLst/>
          </a:prstGeom>
          <a:solidFill>
            <a:schemeClr val="lt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solidFill>
          <a:schemeClr val="lt1"/>
        </a:solidFill>
      </p:bgPr>
    </p:bg>
    <p:spTree>
      <p:nvGrpSpPr>
        <p:cNvPr id="77" name="Shape 77"/>
        <p:cNvGrpSpPr/>
        <p:nvPr/>
      </p:nvGrpSpPr>
      <p:grpSpPr>
        <a:xfrm>
          <a:off x="0" y="0"/>
          <a:ext cx="0" cy="0"/>
          <a:chOff x="0" y="0"/>
          <a:chExt cx="0" cy="0"/>
        </a:xfrm>
      </p:grpSpPr>
      <p:sp>
        <p:nvSpPr>
          <p:cNvPr id="78" name="Google Shape;78;p37"/>
          <p:cNvSpPr txBox="1"/>
          <p:nvPr>
            <p:ph type="title"/>
          </p:nvPr>
        </p:nvSpPr>
        <p:spPr>
          <a:xfrm>
            <a:off x="0" y="1862137"/>
            <a:ext cx="12192000" cy="2852737"/>
          </a:xfrm>
          <a:prstGeom prst="rect">
            <a:avLst/>
          </a:prstGeom>
          <a:solidFill>
            <a:schemeClr val="accent5"/>
          </a:solid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6000"/>
              <a:buFont typeface="Questrial"/>
              <a:buNone/>
              <a:defRPr b="0" i="0" sz="6000" u="none" cap="none" strike="noStrike">
                <a:solidFill>
                  <a:schemeClr val="lt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9" name="Google Shape;79;p37"/>
          <p:cNvSpPr txBox="1"/>
          <p:nvPr>
            <p:ph idx="12" type="sldNum"/>
          </p:nvPr>
        </p:nvSpPr>
        <p:spPr>
          <a:xfrm>
            <a:off x="26416" y="6417945"/>
            <a:ext cx="379984" cy="42735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Helvetica Neue"/>
                <a:ea typeface="Helvetica Neue"/>
                <a:cs typeface="Helvetica Neue"/>
                <a:sym typeface="Helvetica Neue"/>
              </a:defRPr>
            </a:lvl1pPr>
            <a:lvl2pPr indent="0" lvl="1" marL="0" marR="0" rtl="0" algn="l">
              <a:spcBef>
                <a:spcPts val="0"/>
              </a:spcBef>
              <a:buNone/>
              <a:defRPr sz="1800">
                <a:solidFill>
                  <a:schemeClr val="dk1"/>
                </a:solidFill>
                <a:latin typeface="Helvetica Neue"/>
                <a:ea typeface="Helvetica Neue"/>
                <a:cs typeface="Helvetica Neue"/>
                <a:sym typeface="Helvetica Neue"/>
              </a:defRPr>
            </a:lvl2pPr>
            <a:lvl3pPr indent="0" lvl="2" marL="0" marR="0" rtl="0" algn="l">
              <a:spcBef>
                <a:spcPts val="0"/>
              </a:spcBef>
              <a:buNone/>
              <a:defRPr sz="1800">
                <a:solidFill>
                  <a:schemeClr val="dk1"/>
                </a:solidFill>
                <a:latin typeface="Helvetica Neue"/>
                <a:ea typeface="Helvetica Neue"/>
                <a:cs typeface="Helvetica Neue"/>
                <a:sym typeface="Helvetica Neue"/>
              </a:defRPr>
            </a:lvl3pPr>
            <a:lvl4pPr indent="0" lvl="3" marL="0" marR="0" rtl="0" algn="l">
              <a:spcBef>
                <a:spcPts val="0"/>
              </a:spcBef>
              <a:buNone/>
              <a:defRPr sz="1800">
                <a:solidFill>
                  <a:schemeClr val="dk1"/>
                </a:solidFill>
                <a:latin typeface="Helvetica Neue"/>
                <a:ea typeface="Helvetica Neue"/>
                <a:cs typeface="Helvetica Neue"/>
                <a:sym typeface="Helvetica Neue"/>
              </a:defRPr>
            </a:lvl4pPr>
            <a:lvl5pPr indent="0" lvl="4" marL="0" marR="0" rtl="0" algn="l">
              <a:spcBef>
                <a:spcPts val="0"/>
              </a:spcBef>
              <a:buNone/>
              <a:defRPr sz="1800">
                <a:solidFill>
                  <a:schemeClr val="dk1"/>
                </a:solidFill>
                <a:latin typeface="Helvetica Neue"/>
                <a:ea typeface="Helvetica Neue"/>
                <a:cs typeface="Helvetica Neue"/>
                <a:sym typeface="Helvetica Neue"/>
              </a:defRPr>
            </a:lvl5pPr>
            <a:lvl6pPr indent="0" lvl="5" marL="0" marR="0" rtl="0" algn="l">
              <a:spcBef>
                <a:spcPts val="0"/>
              </a:spcBef>
              <a:buNone/>
              <a:defRPr sz="1800">
                <a:solidFill>
                  <a:schemeClr val="dk1"/>
                </a:solidFill>
                <a:latin typeface="Helvetica Neue"/>
                <a:ea typeface="Helvetica Neue"/>
                <a:cs typeface="Helvetica Neue"/>
                <a:sym typeface="Helvetica Neue"/>
              </a:defRPr>
            </a:lvl6pPr>
            <a:lvl7pPr indent="0" lvl="6" marL="0" marR="0" rtl="0" algn="l">
              <a:spcBef>
                <a:spcPts val="0"/>
              </a:spcBef>
              <a:buNone/>
              <a:defRPr sz="1800">
                <a:solidFill>
                  <a:schemeClr val="dk1"/>
                </a:solidFill>
                <a:latin typeface="Helvetica Neue"/>
                <a:ea typeface="Helvetica Neue"/>
                <a:cs typeface="Helvetica Neue"/>
                <a:sym typeface="Helvetica Neue"/>
              </a:defRPr>
            </a:lvl7pPr>
            <a:lvl8pPr indent="0" lvl="7" marL="0" marR="0" rtl="0" algn="l">
              <a:spcBef>
                <a:spcPts val="0"/>
              </a:spcBef>
              <a:buNone/>
              <a:defRPr sz="1800">
                <a:solidFill>
                  <a:schemeClr val="dk1"/>
                </a:solidFill>
                <a:latin typeface="Helvetica Neue"/>
                <a:ea typeface="Helvetica Neue"/>
                <a:cs typeface="Helvetica Neue"/>
                <a:sym typeface="Helvetica Neue"/>
              </a:defRPr>
            </a:lvl8pPr>
            <a:lvl9pPr indent="0" lvl="8" marL="0" marR="0" rtl="0" algn="l">
              <a:spcBef>
                <a:spcPts val="0"/>
              </a:spcBef>
              <a:buNone/>
              <a:defRPr sz="1800">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pic>
        <p:nvPicPr>
          <p:cNvPr id="80" name="Google Shape;80;p37"/>
          <p:cNvPicPr preferRelativeResize="0"/>
          <p:nvPr/>
        </p:nvPicPr>
        <p:blipFill rotWithShape="1">
          <a:blip r:embed="rId2">
            <a:alphaModFix/>
          </a:blip>
          <a:srcRect b="17395" l="27618" r="24762" t="-2838"/>
          <a:stretch/>
        </p:blipFill>
        <p:spPr>
          <a:xfrm>
            <a:off x="11311465" y="37699"/>
            <a:ext cx="846665" cy="85536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 name="Shape 81"/>
        <p:cNvGrpSpPr/>
        <p:nvPr/>
      </p:nvGrpSpPr>
      <p:grpSpPr>
        <a:xfrm>
          <a:off x="0" y="0"/>
          <a:ext cx="0" cy="0"/>
          <a:chOff x="0" y="0"/>
          <a:chExt cx="0" cy="0"/>
        </a:xfrm>
      </p:grpSpPr>
      <p:sp>
        <p:nvSpPr>
          <p:cNvPr id="82" name="Google Shape;82;p38"/>
          <p:cNvSpPr txBox="1"/>
          <p:nvPr>
            <p:ph type="title"/>
          </p:nvPr>
        </p:nvSpPr>
        <p:spPr>
          <a:xfrm>
            <a:off x="839788" y="365125"/>
            <a:ext cx="8575145"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2800"/>
              <a:buFont typeface="Questrial"/>
              <a:buNone/>
              <a:defRPr b="0" i="0" sz="2800" u="none" cap="none" strike="noStrike">
                <a:solidFill>
                  <a:schemeClr val="dk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3" name="Google Shape;83;p3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Questrial"/>
                <a:ea typeface="Questrial"/>
                <a:cs typeface="Questrial"/>
                <a:sym typeface="Quest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Questrial"/>
                <a:ea typeface="Questrial"/>
                <a:cs typeface="Questrial"/>
                <a:sym typeface="Quest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Questrial"/>
                <a:ea typeface="Questrial"/>
                <a:cs typeface="Questrial"/>
                <a:sym typeface="Quest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Questrial"/>
                <a:ea typeface="Questrial"/>
                <a:cs typeface="Questrial"/>
                <a:sym typeface="Quest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Questrial"/>
                <a:ea typeface="Questrial"/>
                <a:cs typeface="Questrial"/>
                <a:sym typeface="Quest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Helvetica Neue"/>
                <a:ea typeface="Helvetica Neue"/>
                <a:cs typeface="Helvetica Neue"/>
                <a:sym typeface="Helvetica Neue"/>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Helvetica Neue"/>
                <a:ea typeface="Helvetica Neue"/>
                <a:cs typeface="Helvetica Neue"/>
                <a:sym typeface="Helvetica Neue"/>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Helvetica Neue"/>
                <a:ea typeface="Helvetica Neue"/>
                <a:cs typeface="Helvetica Neue"/>
                <a:sym typeface="Helvetica Neue"/>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Helvetica Neue"/>
                <a:ea typeface="Helvetica Neue"/>
                <a:cs typeface="Helvetica Neue"/>
                <a:sym typeface="Helvetica Neue"/>
              </a:defRPr>
            </a:lvl9pPr>
          </a:lstStyle>
          <a:p/>
        </p:txBody>
      </p:sp>
      <p:sp>
        <p:nvSpPr>
          <p:cNvPr id="84" name="Google Shape;84;p3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estrial"/>
                <a:ea typeface="Questrial"/>
                <a:cs typeface="Questrial"/>
                <a:sym typeface="Quest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Questrial"/>
                <a:ea typeface="Questrial"/>
                <a:cs typeface="Questrial"/>
                <a:sym typeface="Questrial"/>
              </a:defRPr>
            </a:lvl3pPr>
            <a:lvl4pPr indent="-304800" lvl="3" marL="18288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Questrial"/>
                <a:ea typeface="Questrial"/>
                <a:cs typeface="Questrial"/>
                <a:sym typeface="Quest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Questrial"/>
                <a:ea typeface="Questrial"/>
                <a:cs typeface="Questrial"/>
                <a:sym typeface="Quest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9pPr>
          </a:lstStyle>
          <a:p/>
        </p:txBody>
      </p:sp>
      <p:sp>
        <p:nvSpPr>
          <p:cNvPr id="85" name="Google Shape;85;p3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Questrial"/>
                <a:ea typeface="Questrial"/>
                <a:cs typeface="Questrial"/>
                <a:sym typeface="Quest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Questrial"/>
                <a:ea typeface="Questrial"/>
                <a:cs typeface="Questrial"/>
                <a:sym typeface="Quest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Questrial"/>
                <a:ea typeface="Questrial"/>
                <a:cs typeface="Questrial"/>
                <a:sym typeface="Quest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Questrial"/>
                <a:ea typeface="Questrial"/>
                <a:cs typeface="Questrial"/>
                <a:sym typeface="Quest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Questrial"/>
                <a:ea typeface="Questrial"/>
                <a:cs typeface="Questrial"/>
                <a:sym typeface="Quest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Helvetica Neue"/>
                <a:ea typeface="Helvetica Neue"/>
                <a:cs typeface="Helvetica Neue"/>
                <a:sym typeface="Helvetica Neue"/>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Helvetica Neue"/>
                <a:ea typeface="Helvetica Neue"/>
                <a:cs typeface="Helvetica Neue"/>
                <a:sym typeface="Helvetica Neue"/>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Helvetica Neue"/>
                <a:ea typeface="Helvetica Neue"/>
                <a:cs typeface="Helvetica Neue"/>
                <a:sym typeface="Helvetica Neue"/>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Helvetica Neue"/>
                <a:ea typeface="Helvetica Neue"/>
                <a:cs typeface="Helvetica Neue"/>
                <a:sym typeface="Helvetica Neue"/>
              </a:defRPr>
            </a:lvl9pPr>
          </a:lstStyle>
          <a:p/>
        </p:txBody>
      </p:sp>
      <p:sp>
        <p:nvSpPr>
          <p:cNvPr id="86" name="Google Shape;86;p3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estrial"/>
                <a:ea typeface="Questrial"/>
                <a:cs typeface="Questrial"/>
                <a:sym typeface="Quest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Questrial"/>
                <a:ea typeface="Questrial"/>
                <a:cs typeface="Questrial"/>
                <a:sym typeface="Questrial"/>
              </a:defRPr>
            </a:lvl3pPr>
            <a:lvl4pPr indent="-304800" lvl="3" marL="18288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Questrial"/>
                <a:ea typeface="Questrial"/>
                <a:cs typeface="Questrial"/>
                <a:sym typeface="Quest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Questrial"/>
                <a:ea typeface="Questrial"/>
                <a:cs typeface="Questrial"/>
                <a:sym typeface="Quest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9pPr>
          </a:lstStyle>
          <a:p/>
        </p:txBody>
      </p:sp>
      <p:sp>
        <p:nvSpPr>
          <p:cNvPr id="87" name="Google Shape;87;p38"/>
          <p:cNvSpPr txBox="1"/>
          <p:nvPr>
            <p:ph idx="12" type="sldNum"/>
          </p:nvPr>
        </p:nvSpPr>
        <p:spPr>
          <a:xfrm>
            <a:off x="26416" y="6417945"/>
            <a:ext cx="379984" cy="42735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Helvetica Neue"/>
                <a:ea typeface="Helvetica Neue"/>
                <a:cs typeface="Helvetica Neue"/>
                <a:sym typeface="Helvetica Neue"/>
              </a:defRPr>
            </a:lvl1pPr>
            <a:lvl2pPr indent="0" lvl="1" marL="0" marR="0" rtl="0" algn="l">
              <a:spcBef>
                <a:spcPts val="0"/>
              </a:spcBef>
              <a:buNone/>
              <a:defRPr sz="1800">
                <a:solidFill>
                  <a:schemeClr val="dk1"/>
                </a:solidFill>
                <a:latin typeface="Helvetica Neue"/>
                <a:ea typeface="Helvetica Neue"/>
                <a:cs typeface="Helvetica Neue"/>
                <a:sym typeface="Helvetica Neue"/>
              </a:defRPr>
            </a:lvl2pPr>
            <a:lvl3pPr indent="0" lvl="2" marL="0" marR="0" rtl="0" algn="l">
              <a:spcBef>
                <a:spcPts val="0"/>
              </a:spcBef>
              <a:buNone/>
              <a:defRPr sz="1800">
                <a:solidFill>
                  <a:schemeClr val="dk1"/>
                </a:solidFill>
                <a:latin typeface="Helvetica Neue"/>
                <a:ea typeface="Helvetica Neue"/>
                <a:cs typeface="Helvetica Neue"/>
                <a:sym typeface="Helvetica Neue"/>
              </a:defRPr>
            </a:lvl3pPr>
            <a:lvl4pPr indent="0" lvl="3" marL="0" marR="0" rtl="0" algn="l">
              <a:spcBef>
                <a:spcPts val="0"/>
              </a:spcBef>
              <a:buNone/>
              <a:defRPr sz="1800">
                <a:solidFill>
                  <a:schemeClr val="dk1"/>
                </a:solidFill>
                <a:latin typeface="Helvetica Neue"/>
                <a:ea typeface="Helvetica Neue"/>
                <a:cs typeface="Helvetica Neue"/>
                <a:sym typeface="Helvetica Neue"/>
              </a:defRPr>
            </a:lvl4pPr>
            <a:lvl5pPr indent="0" lvl="4" marL="0" marR="0" rtl="0" algn="l">
              <a:spcBef>
                <a:spcPts val="0"/>
              </a:spcBef>
              <a:buNone/>
              <a:defRPr sz="1800">
                <a:solidFill>
                  <a:schemeClr val="dk1"/>
                </a:solidFill>
                <a:latin typeface="Helvetica Neue"/>
                <a:ea typeface="Helvetica Neue"/>
                <a:cs typeface="Helvetica Neue"/>
                <a:sym typeface="Helvetica Neue"/>
              </a:defRPr>
            </a:lvl5pPr>
            <a:lvl6pPr indent="0" lvl="5" marL="0" marR="0" rtl="0" algn="l">
              <a:spcBef>
                <a:spcPts val="0"/>
              </a:spcBef>
              <a:buNone/>
              <a:defRPr sz="1800">
                <a:solidFill>
                  <a:schemeClr val="dk1"/>
                </a:solidFill>
                <a:latin typeface="Helvetica Neue"/>
                <a:ea typeface="Helvetica Neue"/>
                <a:cs typeface="Helvetica Neue"/>
                <a:sym typeface="Helvetica Neue"/>
              </a:defRPr>
            </a:lvl6pPr>
            <a:lvl7pPr indent="0" lvl="6" marL="0" marR="0" rtl="0" algn="l">
              <a:spcBef>
                <a:spcPts val="0"/>
              </a:spcBef>
              <a:buNone/>
              <a:defRPr sz="1800">
                <a:solidFill>
                  <a:schemeClr val="dk1"/>
                </a:solidFill>
                <a:latin typeface="Helvetica Neue"/>
                <a:ea typeface="Helvetica Neue"/>
                <a:cs typeface="Helvetica Neue"/>
                <a:sym typeface="Helvetica Neue"/>
              </a:defRPr>
            </a:lvl7pPr>
            <a:lvl8pPr indent="0" lvl="7" marL="0" marR="0" rtl="0" algn="l">
              <a:spcBef>
                <a:spcPts val="0"/>
              </a:spcBef>
              <a:buNone/>
              <a:defRPr sz="1800">
                <a:solidFill>
                  <a:schemeClr val="dk1"/>
                </a:solidFill>
                <a:latin typeface="Helvetica Neue"/>
                <a:ea typeface="Helvetica Neue"/>
                <a:cs typeface="Helvetica Neue"/>
                <a:sym typeface="Helvetica Neue"/>
              </a:defRPr>
            </a:lvl8pPr>
            <a:lvl9pPr indent="0" lvl="8" marL="0" marR="0" rtl="0" algn="l">
              <a:spcBef>
                <a:spcPts val="0"/>
              </a:spcBef>
              <a:buNone/>
              <a:defRPr sz="1800">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pic>
        <p:nvPicPr>
          <p:cNvPr id="88" name="Google Shape;88;p38"/>
          <p:cNvPicPr preferRelativeResize="0"/>
          <p:nvPr/>
        </p:nvPicPr>
        <p:blipFill rotWithShape="1">
          <a:blip r:embed="rId2">
            <a:alphaModFix/>
          </a:blip>
          <a:srcRect b="17395" l="27618" r="24762" t="-2838"/>
          <a:stretch/>
        </p:blipFill>
        <p:spPr>
          <a:xfrm>
            <a:off x="11311465" y="37699"/>
            <a:ext cx="846665" cy="85536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9" name="Shape 89"/>
        <p:cNvGrpSpPr/>
        <p:nvPr/>
      </p:nvGrpSpPr>
      <p:grpSpPr>
        <a:xfrm>
          <a:off x="0" y="0"/>
          <a:ext cx="0" cy="0"/>
          <a:chOff x="0" y="0"/>
          <a:chExt cx="0" cy="0"/>
        </a:xfrm>
      </p:grpSpPr>
      <p:sp>
        <p:nvSpPr>
          <p:cNvPr id="90" name="Google Shape;90;p39"/>
          <p:cNvSpPr txBox="1"/>
          <p:nvPr>
            <p:ph type="title"/>
          </p:nvPr>
        </p:nvSpPr>
        <p:spPr>
          <a:xfrm>
            <a:off x="286443" y="365125"/>
            <a:ext cx="9009957" cy="42735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2800"/>
              <a:buFont typeface="Questrial"/>
              <a:buNone/>
              <a:defRPr b="0" i="0" sz="2800" u="none" cap="none" strike="noStrike">
                <a:solidFill>
                  <a:schemeClr val="dk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1" name="Google Shape;91;p39"/>
          <p:cNvSpPr txBox="1"/>
          <p:nvPr>
            <p:ph idx="12" type="sldNum"/>
          </p:nvPr>
        </p:nvSpPr>
        <p:spPr>
          <a:xfrm>
            <a:off x="26416" y="6417945"/>
            <a:ext cx="379984" cy="42735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Helvetica Neue"/>
                <a:ea typeface="Helvetica Neue"/>
                <a:cs typeface="Helvetica Neue"/>
                <a:sym typeface="Helvetica Neue"/>
              </a:defRPr>
            </a:lvl1pPr>
            <a:lvl2pPr indent="0" lvl="1" marL="0" marR="0" rtl="0" algn="l">
              <a:spcBef>
                <a:spcPts val="0"/>
              </a:spcBef>
              <a:buNone/>
              <a:defRPr sz="1800">
                <a:solidFill>
                  <a:schemeClr val="dk1"/>
                </a:solidFill>
                <a:latin typeface="Helvetica Neue"/>
                <a:ea typeface="Helvetica Neue"/>
                <a:cs typeface="Helvetica Neue"/>
                <a:sym typeface="Helvetica Neue"/>
              </a:defRPr>
            </a:lvl2pPr>
            <a:lvl3pPr indent="0" lvl="2" marL="0" marR="0" rtl="0" algn="l">
              <a:spcBef>
                <a:spcPts val="0"/>
              </a:spcBef>
              <a:buNone/>
              <a:defRPr sz="1800">
                <a:solidFill>
                  <a:schemeClr val="dk1"/>
                </a:solidFill>
                <a:latin typeface="Helvetica Neue"/>
                <a:ea typeface="Helvetica Neue"/>
                <a:cs typeface="Helvetica Neue"/>
                <a:sym typeface="Helvetica Neue"/>
              </a:defRPr>
            </a:lvl3pPr>
            <a:lvl4pPr indent="0" lvl="3" marL="0" marR="0" rtl="0" algn="l">
              <a:spcBef>
                <a:spcPts val="0"/>
              </a:spcBef>
              <a:buNone/>
              <a:defRPr sz="1800">
                <a:solidFill>
                  <a:schemeClr val="dk1"/>
                </a:solidFill>
                <a:latin typeface="Helvetica Neue"/>
                <a:ea typeface="Helvetica Neue"/>
                <a:cs typeface="Helvetica Neue"/>
                <a:sym typeface="Helvetica Neue"/>
              </a:defRPr>
            </a:lvl4pPr>
            <a:lvl5pPr indent="0" lvl="4" marL="0" marR="0" rtl="0" algn="l">
              <a:spcBef>
                <a:spcPts val="0"/>
              </a:spcBef>
              <a:buNone/>
              <a:defRPr sz="1800">
                <a:solidFill>
                  <a:schemeClr val="dk1"/>
                </a:solidFill>
                <a:latin typeface="Helvetica Neue"/>
                <a:ea typeface="Helvetica Neue"/>
                <a:cs typeface="Helvetica Neue"/>
                <a:sym typeface="Helvetica Neue"/>
              </a:defRPr>
            </a:lvl5pPr>
            <a:lvl6pPr indent="0" lvl="5" marL="0" marR="0" rtl="0" algn="l">
              <a:spcBef>
                <a:spcPts val="0"/>
              </a:spcBef>
              <a:buNone/>
              <a:defRPr sz="1800">
                <a:solidFill>
                  <a:schemeClr val="dk1"/>
                </a:solidFill>
                <a:latin typeface="Helvetica Neue"/>
                <a:ea typeface="Helvetica Neue"/>
                <a:cs typeface="Helvetica Neue"/>
                <a:sym typeface="Helvetica Neue"/>
              </a:defRPr>
            </a:lvl6pPr>
            <a:lvl7pPr indent="0" lvl="6" marL="0" marR="0" rtl="0" algn="l">
              <a:spcBef>
                <a:spcPts val="0"/>
              </a:spcBef>
              <a:buNone/>
              <a:defRPr sz="1800">
                <a:solidFill>
                  <a:schemeClr val="dk1"/>
                </a:solidFill>
                <a:latin typeface="Helvetica Neue"/>
                <a:ea typeface="Helvetica Neue"/>
                <a:cs typeface="Helvetica Neue"/>
                <a:sym typeface="Helvetica Neue"/>
              </a:defRPr>
            </a:lvl7pPr>
            <a:lvl8pPr indent="0" lvl="7" marL="0" marR="0" rtl="0" algn="l">
              <a:spcBef>
                <a:spcPts val="0"/>
              </a:spcBef>
              <a:buNone/>
              <a:defRPr sz="1800">
                <a:solidFill>
                  <a:schemeClr val="dk1"/>
                </a:solidFill>
                <a:latin typeface="Helvetica Neue"/>
                <a:ea typeface="Helvetica Neue"/>
                <a:cs typeface="Helvetica Neue"/>
                <a:sym typeface="Helvetica Neue"/>
              </a:defRPr>
            </a:lvl8pPr>
            <a:lvl9pPr indent="0" lvl="8" marL="0" marR="0" rtl="0" algn="l">
              <a:spcBef>
                <a:spcPts val="0"/>
              </a:spcBef>
              <a:buNone/>
              <a:defRPr sz="1800">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pic>
        <p:nvPicPr>
          <p:cNvPr id="92" name="Google Shape;92;p39"/>
          <p:cNvPicPr preferRelativeResize="0"/>
          <p:nvPr/>
        </p:nvPicPr>
        <p:blipFill rotWithShape="1">
          <a:blip r:embed="rId2">
            <a:alphaModFix/>
          </a:blip>
          <a:srcRect b="17395" l="27618" r="24762" t="-2838"/>
          <a:stretch/>
        </p:blipFill>
        <p:spPr>
          <a:xfrm>
            <a:off x="11311465" y="37699"/>
            <a:ext cx="846665" cy="85536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3" name="Shape 93"/>
        <p:cNvGrpSpPr/>
        <p:nvPr/>
      </p:nvGrpSpPr>
      <p:grpSpPr>
        <a:xfrm>
          <a:off x="0" y="0"/>
          <a:ext cx="0" cy="0"/>
          <a:chOff x="0" y="0"/>
          <a:chExt cx="0" cy="0"/>
        </a:xfrm>
      </p:grpSpPr>
      <p:sp>
        <p:nvSpPr>
          <p:cNvPr id="94" name="Google Shape;94;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Questrial"/>
              <a:buNone/>
              <a:defRPr b="0" i="0" sz="3200" u="none" cap="none" strike="noStrike">
                <a:solidFill>
                  <a:schemeClr val="dk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5" name="Google Shape;95;p4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Questrial"/>
                <a:ea typeface="Questrial"/>
                <a:cs typeface="Questrial"/>
                <a:sym typeface="Questrial"/>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Questrial"/>
                <a:ea typeface="Questrial"/>
                <a:cs typeface="Questrial"/>
                <a:sym typeface="Questrial"/>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estrial"/>
                <a:ea typeface="Questrial"/>
                <a:cs typeface="Questrial"/>
                <a:sym typeface="Quest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Helvetica Neue"/>
                <a:ea typeface="Helvetica Neue"/>
                <a:cs typeface="Helvetica Neue"/>
                <a:sym typeface="Helvetica Neue"/>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Helvetica Neue"/>
                <a:ea typeface="Helvetica Neue"/>
                <a:cs typeface="Helvetica Neue"/>
                <a:sym typeface="Helvetica Neue"/>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Helvetica Neue"/>
                <a:ea typeface="Helvetica Neue"/>
                <a:cs typeface="Helvetica Neue"/>
                <a:sym typeface="Helvetica Neue"/>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Helvetica Neue"/>
                <a:ea typeface="Helvetica Neue"/>
                <a:cs typeface="Helvetica Neue"/>
                <a:sym typeface="Helvetica Neue"/>
              </a:defRPr>
            </a:lvl9pPr>
          </a:lstStyle>
          <a:p/>
        </p:txBody>
      </p:sp>
      <p:sp>
        <p:nvSpPr>
          <p:cNvPr id="96" name="Google Shape;96;p4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Questrial"/>
                <a:ea typeface="Questrial"/>
                <a:cs typeface="Questrial"/>
                <a:sym typeface="Quest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Questrial"/>
                <a:ea typeface="Questrial"/>
                <a:cs typeface="Questrial"/>
                <a:sym typeface="Quest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Questrial"/>
                <a:ea typeface="Questrial"/>
                <a:cs typeface="Questrial"/>
                <a:sym typeface="Quest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Questrial"/>
                <a:ea typeface="Questrial"/>
                <a:cs typeface="Questrial"/>
                <a:sym typeface="Quest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Questrial"/>
                <a:ea typeface="Questrial"/>
                <a:cs typeface="Questrial"/>
                <a:sym typeface="Quest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Helvetica Neue"/>
                <a:ea typeface="Helvetica Neue"/>
                <a:cs typeface="Helvetica Neue"/>
                <a:sym typeface="Helvetica Neue"/>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Helvetica Neue"/>
                <a:ea typeface="Helvetica Neue"/>
                <a:cs typeface="Helvetica Neue"/>
                <a:sym typeface="Helvetica Neue"/>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Helvetica Neue"/>
                <a:ea typeface="Helvetica Neue"/>
                <a:cs typeface="Helvetica Neue"/>
                <a:sym typeface="Helvetica Neue"/>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Helvetica Neue"/>
                <a:ea typeface="Helvetica Neue"/>
                <a:cs typeface="Helvetica Neue"/>
                <a:sym typeface="Helvetica Neue"/>
              </a:defRPr>
            </a:lvl9pPr>
          </a:lstStyle>
          <a:p/>
        </p:txBody>
      </p:sp>
      <p:sp>
        <p:nvSpPr>
          <p:cNvPr id="97" name="Google Shape;97;p40"/>
          <p:cNvSpPr txBox="1"/>
          <p:nvPr>
            <p:ph idx="12" type="sldNum"/>
          </p:nvPr>
        </p:nvSpPr>
        <p:spPr>
          <a:xfrm>
            <a:off x="26416" y="6417945"/>
            <a:ext cx="379984" cy="42735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Helvetica Neue"/>
                <a:ea typeface="Helvetica Neue"/>
                <a:cs typeface="Helvetica Neue"/>
                <a:sym typeface="Helvetica Neue"/>
              </a:defRPr>
            </a:lvl1pPr>
            <a:lvl2pPr indent="0" lvl="1" marL="0" marR="0" rtl="0" algn="l">
              <a:spcBef>
                <a:spcPts val="0"/>
              </a:spcBef>
              <a:buNone/>
              <a:defRPr sz="1800">
                <a:solidFill>
                  <a:schemeClr val="dk1"/>
                </a:solidFill>
                <a:latin typeface="Helvetica Neue"/>
                <a:ea typeface="Helvetica Neue"/>
                <a:cs typeface="Helvetica Neue"/>
                <a:sym typeface="Helvetica Neue"/>
              </a:defRPr>
            </a:lvl2pPr>
            <a:lvl3pPr indent="0" lvl="2" marL="0" marR="0" rtl="0" algn="l">
              <a:spcBef>
                <a:spcPts val="0"/>
              </a:spcBef>
              <a:buNone/>
              <a:defRPr sz="1800">
                <a:solidFill>
                  <a:schemeClr val="dk1"/>
                </a:solidFill>
                <a:latin typeface="Helvetica Neue"/>
                <a:ea typeface="Helvetica Neue"/>
                <a:cs typeface="Helvetica Neue"/>
                <a:sym typeface="Helvetica Neue"/>
              </a:defRPr>
            </a:lvl3pPr>
            <a:lvl4pPr indent="0" lvl="3" marL="0" marR="0" rtl="0" algn="l">
              <a:spcBef>
                <a:spcPts val="0"/>
              </a:spcBef>
              <a:buNone/>
              <a:defRPr sz="1800">
                <a:solidFill>
                  <a:schemeClr val="dk1"/>
                </a:solidFill>
                <a:latin typeface="Helvetica Neue"/>
                <a:ea typeface="Helvetica Neue"/>
                <a:cs typeface="Helvetica Neue"/>
                <a:sym typeface="Helvetica Neue"/>
              </a:defRPr>
            </a:lvl4pPr>
            <a:lvl5pPr indent="0" lvl="4" marL="0" marR="0" rtl="0" algn="l">
              <a:spcBef>
                <a:spcPts val="0"/>
              </a:spcBef>
              <a:buNone/>
              <a:defRPr sz="1800">
                <a:solidFill>
                  <a:schemeClr val="dk1"/>
                </a:solidFill>
                <a:latin typeface="Helvetica Neue"/>
                <a:ea typeface="Helvetica Neue"/>
                <a:cs typeface="Helvetica Neue"/>
                <a:sym typeface="Helvetica Neue"/>
              </a:defRPr>
            </a:lvl5pPr>
            <a:lvl6pPr indent="0" lvl="5" marL="0" marR="0" rtl="0" algn="l">
              <a:spcBef>
                <a:spcPts val="0"/>
              </a:spcBef>
              <a:buNone/>
              <a:defRPr sz="1800">
                <a:solidFill>
                  <a:schemeClr val="dk1"/>
                </a:solidFill>
                <a:latin typeface="Helvetica Neue"/>
                <a:ea typeface="Helvetica Neue"/>
                <a:cs typeface="Helvetica Neue"/>
                <a:sym typeface="Helvetica Neue"/>
              </a:defRPr>
            </a:lvl6pPr>
            <a:lvl7pPr indent="0" lvl="6" marL="0" marR="0" rtl="0" algn="l">
              <a:spcBef>
                <a:spcPts val="0"/>
              </a:spcBef>
              <a:buNone/>
              <a:defRPr sz="1800">
                <a:solidFill>
                  <a:schemeClr val="dk1"/>
                </a:solidFill>
                <a:latin typeface="Helvetica Neue"/>
                <a:ea typeface="Helvetica Neue"/>
                <a:cs typeface="Helvetica Neue"/>
                <a:sym typeface="Helvetica Neue"/>
              </a:defRPr>
            </a:lvl7pPr>
            <a:lvl8pPr indent="0" lvl="7" marL="0" marR="0" rtl="0" algn="l">
              <a:spcBef>
                <a:spcPts val="0"/>
              </a:spcBef>
              <a:buNone/>
              <a:defRPr sz="1800">
                <a:solidFill>
                  <a:schemeClr val="dk1"/>
                </a:solidFill>
                <a:latin typeface="Helvetica Neue"/>
                <a:ea typeface="Helvetica Neue"/>
                <a:cs typeface="Helvetica Neue"/>
                <a:sym typeface="Helvetica Neue"/>
              </a:defRPr>
            </a:lvl8pPr>
            <a:lvl9pPr indent="0" lvl="8" marL="0" marR="0" rtl="0" algn="l">
              <a:spcBef>
                <a:spcPts val="0"/>
              </a:spcBef>
              <a:buNone/>
              <a:defRPr sz="1800">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pic>
        <p:nvPicPr>
          <p:cNvPr id="98" name="Google Shape;98;p40"/>
          <p:cNvPicPr preferRelativeResize="0"/>
          <p:nvPr/>
        </p:nvPicPr>
        <p:blipFill rotWithShape="1">
          <a:blip r:embed="rId2">
            <a:alphaModFix/>
          </a:blip>
          <a:srcRect b="17395" l="27618" r="24762" t="-2838"/>
          <a:stretch/>
        </p:blipFill>
        <p:spPr>
          <a:xfrm>
            <a:off x="11311465" y="37699"/>
            <a:ext cx="846665" cy="85536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9" name="Shape 99"/>
        <p:cNvGrpSpPr/>
        <p:nvPr/>
      </p:nvGrpSpPr>
      <p:grpSpPr>
        <a:xfrm>
          <a:off x="0" y="0"/>
          <a:ext cx="0" cy="0"/>
          <a:chOff x="0" y="0"/>
          <a:chExt cx="0" cy="0"/>
        </a:xfrm>
      </p:grpSpPr>
      <p:sp>
        <p:nvSpPr>
          <p:cNvPr id="100" name="Google Shape;100;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Questrial"/>
              <a:buNone/>
              <a:defRPr b="0" i="0" sz="3200" u="none" cap="none" strike="noStrike">
                <a:solidFill>
                  <a:schemeClr val="dk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1" name="Google Shape;101;p41"/>
          <p:cNvSpPr/>
          <p:nvPr>
            <p:ph idx="2" type="pic"/>
          </p:nvPr>
        </p:nvSpPr>
        <p:spPr>
          <a:xfrm>
            <a:off x="5183188" y="987425"/>
            <a:ext cx="6172200" cy="4873625"/>
          </a:xfrm>
          <a:prstGeom prst="rect">
            <a:avLst/>
          </a:prstGeom>
          <a:noFill/>
          <a:ln>
            <a:noFill/>
          </a:ln>
        </p:spPr>
      </p:sp>
      <p:sp>
        <p:nvSpPr>
          <p:cNvPr id="102" name="Google Shape;102;p4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Questrial"/>
                <a:ea typeface="Questrial"/>
                <a:cs typeface="Questrial"/>
                <a:sym typeface="Quest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Questrial"/>
                <a:ea typeface="Questrial"/>
                <a:cs typeface="Questrial"/>
                <a:sym typeface="Quest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Questrial"/>
                <a:ea typeface="Questrial"/>
                <a:cs typeface="Questrial"/>
                <a:sym typeface="Quest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Questrial"/>
                <a:ea typeface="Questrial"/>
                <a:cs typeface="Questrial"/>
                <a:sym typeface="Quest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Questrial"/>
                <a:ea typeface="Questrial"/>
                <a:cs typeface="Questrial"/>
                <a:sym typeface="Quest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Helvetica Neue"/>
                <a:ea typeface="Helvetica Neue"/>
                <a:cs typeface="Helvetica Neue"/>
                <a:sym typeface="Helvetica Neue"/>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Helvetica Neue"/>
                <a:ea typeface="Helvetica Neue"/>
                <a:cs typeface="Helvetica Neue"/>
                <a:sym typeface="Helvetica Neue"/>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Helvetica Neue"/>
                <a:ea typeface="Helvetica Neue"/>
                <a:cs typeface="Helvetica Neue"/>
                <a:sym typeface="Helvetica Neue"/>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Helvetica Neue"/>
                <a:ea typeface="Helvetica Neue"/>
                <a:cs typeface="Helvetica Neue"/>
                <a:sym typeface="Helvetica Neue"/>
              </a:defRPr>
            </a:lvl9pPr>
          </a:lstStyle>
          <a:p/>
        </p:txBody>
      </p:sp>
      <p:sp>
        <p:nvSpPr>
          <p:cNvPr id="103" name="Google Shape;103;p41"/>
          <p:cNvSpPr txBox="1"/>
          <p:nvPr>
            <p:ph idx="12" type="sldNum"/>
          </p:nvPr>
        </p:nvSpPr>
        <p:spPr>
          <a:xfrm>
            <a:off x="26416" y="6417945"/>
            <a:ext cx="379984" cy="42735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Helvetica Neue"/>
                <a:ea typeface="Helvetica Neue"/>
                <a:cs typeface="Helvetica Neue"/>
                <a:sym typeface="Helvetica Neue"/>
              </a:defRPr>
            </a:lvl1pPr>
            <a:lvl2pPr indent="0" lvl="1" marL="0" marR="0" rtl="0" algn="l">
              <a:spcBef>
                <a:spcPts val="0"/>
              </a:spcBef>
              <a:buNone/>
              <a:defRPr sz="1800">
                <a:solidFill>
                  <a:schemeClr val="dk1"/>
                </a:solidFill>
                <a:latin typeface="Helvetica Neue"/>
                <a:ea typeface="Helvetica Neue"/>
                <a:cs typeface="Helvetica Neue"/>
                <a:sym typeface="Helvetica Neue"/>
              </a:defRPr>
            </a:lvl2pPr>
            <a:lvl3pPr indent="0" lvl="2" marL="0" marR="0" rtl="0" algn="l">
              <a:spcBef>
                <a:spcPts val="0"/>
              </a:spcBef>
              <a:buNone/>
              <a:defRPr sz="1800">
                <a:solidFill>
                  <a:schemeClr val="dk1"/>
                </a:solidFill>
                <a:latin typeface="Helvetica Neue"/>
                <a:ea typeface="Helvetica Neue"/>
                <a:cs typeface="Helvetica Neue"/>
                <a:sym typeface="Helvetica Neue"/>
              </a:defRPr>
            </a:lvl3pPr>
            <a:lvl4pPr indent="0" lvl="3" marL="0" marR="0" rtl="0" algn="l">
              <a:spcBef>
                <a:spcPts val="0"/>
              </a:spcBef>
              <a:buNone/>
              <a:defRPr sz="1800">
                <a:solidFill>
                  <a:schemeClr val="dk1"/>
                </a:solidFill>
                <a:latin typeface="Helvetica Neue"/>
                <a:ea typeface="Helvetica Neue"/>
                <a:cs typeface="Helvetica Neue"/>
                <a:sym typeface="Helvetica Neue"/>
              </a:defRPr>
            </a:lvl4pPr>
            <a:lvl5pPr indent="0" lvl="4" marL="0" marR="0" rtl="0" algn="l">
              <a:spcBef>
                <a:spcPts val="0"/>
              </a:spcBef>
              <a:buNone/>
              <a:defRPr sz="1800">
                <a:solidFill>
                  <a:schemeClr val="dk1"/>
                </a:solidFill>
                <a:latin typeface="Helvetica Neue"/>
                <a:ea typeface="Helvetica Neue"/>
                <a:cs typeface="Helvetica Neue"/>
                <a:sym typeface="Helvetica Neue"/>
              </a:defRPr>
            </a:lvl5pPr>
            <a:lvl6pPr indent="0" lvl="5" marL="0" marR="0" rtl="0" algn="l">
              <a:spcBef>
                <a:spcPts val="0"/>
              </a:spcBef>
              <a:buNone/>
              <a:defRPr sz="1800">
                <a:solidFill>
                  <a:schemeClr val="dk1"/>
                </a:solidFill>
                <a:latin typeface="Helvetica Neue"/>
                <a:ea typeface="Helvetica Neue"/>
                <a:cs typeface="Helvetica Neue"/>
                <a:sym typeface="Helvetica Neue"/>
              </a:defRPr>
            </a:lvl6pPr>
            <a:lvl7pPr indent="0" lvl="6" marL="0" marR="0" rtl="0" algn="l">
              <a:spcBef>
                <a:spcPts val="0"/>
              </a:spcBef>
              <a:buNone/>
              <a:defRPr sz="1800">
                <a:solidFill>
                  <a:schemeClr val="dk1"/>
                </a:solidFill>
                <a:latin typeface="Helvetica Neue"/>
                <a:ea typeface="Helvetica Neue"/>
                <a:cs typeface="Helvetica Neue"/>
                <a:sym typeface="Helvetica Neue"/>
              </a:defRPr>
            </a:lvl7pPr>
            <a:lvl8pPr indent="0" lvl="7" marL="0" marR="0" rtl="0" algn="l">
              <a:spcBef>
                <a:spcPts val="0"/>
              </a:spcBef>
              <a:buNone/>
              <a:defRPr sz="1800">
                <a:solidFill>
                  <a:schemeClr val="dk1"/>
                </a:solidFill>
                <a:latin typeface="Helvetica Neue"/>
                <a:ea typeface="Helvetica Neue"/>
                <a:cs typeface="Helvetica Neue"/>
                <a:sym typeface="Helvetica Neue"/>
              </a:defRPr>
            </a:lvl8pPr>
            <a:lvl9pPr indent="0" lvl="8" marL="0" marR="0" rtl="0" algn="l">
              <a:spcBef>
                <a:spcPts val="0"/>
              </a:spcBef>
              <a:buNone/>
              <a:defRPr sz="1800">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pic>
        <p:nvPicPr>
          <p:cNvPr id="104" name="Google Shape;104;p41"/>
          <p:cNvPicPr preferRelativeResize="0"/>
          <p:nvPr/>
        </p:nvPicPr>
        <p:blipFill rotWithShape="1">
          <a:blip r:embed="rId2">
            <a:alphaModFix/>
          </a:blip>
          <a:srcRect b="17395" l="27618" r="24762" t="-2838"/>
          <a:stretch/>
        </p:blipFill>
        <p:spPr>
          <a:xfrm>
            <a:off x="11311465" y="-30033"/>
            <a:ext cx="846665" cy="85536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cSld name="Text">
    <p:spTree>
      <p:nvGrpSpPr>
        <p:cNvPr id="17" name="Shape 17"/>
        <p:cNvGrpSpPr/>
        <p:nvPr/>
      </p:nvGrpSpPr>
      <p:grpSpPr>
        <a:xfrm>
          <a:off x="0" y="0"/>
          <a:ext cx="0" cy="0"/>
          <a:chOff x="0" y="0"/>
          <a:chExt cx="0" cy="0"/>
        </a:xfrm>
      </p:grpSpPr>
      <p:sp>
        <p:nvSpPr>
          <p:cNvPr id="18" name="Google Shape;18;p25"/>
          <p:cNvSpPr txBox="1"/>
          <p:nvPr>
            <p:ph idx="1" type="subTitle"/>
          </p:nvPr>
        </p:nvSpPr>
        <p:spPr>
          <a:xfrm>
            <a:off x="981949" y="1138299"/>
            <a:ext cx="10799866" cy="252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accent1"/>
              </a:buClr>
              <a:buSzPts val="1800"/>
              <a:buFont typeface="Arial"/>
              <a:buNone/>
              <a:defRPr b="0" i="0" sz="1800" u="none" cap="none" strike="noStrike">
                <a:solidFill>
                  <a:schemeClr val="accent1"/>
                </a:solidFill>
                <a:latin typeface="Questrial"/>
                <a:ea typeface="Questrial"/>
                <a:cs typeface="Questrial"/>
                <a:sym typeface="Questrial"/>
              </a:defRPr>
            </a:lvl1pPr>
            <a:lvl2pPr lvl="1" marR="0" rtl="0" algn="l">
              <a:lnSpc>
                <a:spcPct val="90000"/>
              </a:lnSpc>
              <a:spcBef>
                <a:spcPts val="500"/>
              </a:spcBef>
              <a:spcAft>
                <a:spcPts val="0"/>
              </a:spcAft>
              <a:buClr>
                <a:schemeClr val="accent1"/>
              </a:buClr>
              <a:buSzPts val="1800"/>
              <a:buFont typeface="Arial"/>
              <a:buNone/>
              <a:defRPr b="0" i="0" sz="1800" u="none" cap="none" strike="noStrike">
                <a:solidFill>
                  <a:schemeClr val="accent1"/>
                </a:solidFill>
                <a:latin typeface="Questrial"/>
                <a:ea typeface="Questrial"/>
                <a:cs typeface="Questrial"/>
                <a:sym typeface="Questrial"/>
              </a:defRPr>
            </a:lvl2pPr>
            <a:lvl3pPr lvl="2" marR="0" rtl="0" algn="l">
              <a:lnSpc>
                <a:spcPct val="90000"/>
              </a:lnSpc>
              <a:spcBef>
                <a:spcPts val="500"/>
              </a:spcBef>
              <a:spcAft>
                <a:spcPts val="0"/>
              </a:spcAft>
              <a:buClr>
                <a:schemeClr val="accent1"/>
              </a:buClr>
              <a:buSzPts val="1800"/>
              <a:buFont typeface="Arial"/>
              <a:buNone/>
              <a:defRPr b="0" i="0" sz="1800" u="none" cap="none" strike="noStrike">
                <a:solidFill>
                  <a:schemeClr val="accent1"/>
                </a:solidFill>
                <a:latin typeface="Questrial"/>
                <a:ea typeface="Questrial"/>
                <a:cs typeface="Questrial"/>
                <a:sym typeface="Questrial"/>
              </a:defRPr>
            </a:lvl3pPr>
            <a:lvl4pPr lvl="3" marR="0" rtl="0" algn="l">
              <a:lnSpc>
                <a:spcPct val="90000"/>
              </a:lnSpc>
              <a:spcBef>
                <a:spcPts val="500"/>
              </a:spcBef>
              <a:spcAft>
                <a:spcPts val="0"/>
              </a:spcAft>
              <a:buClr>
                <a:schemeClr val="accent1"/>
              </a:buClr>
              <a:buSzPts val="1800"/>
              <a:buFont typeface="Arial"/>
              <a:buNone/>
              <a:defRPr b="0" i="0" sz="1800" u="none" cap="none" strike="noStrike">
                <a:solidFill>
                  <a:schemeClr val="accent1"/>
                </a:solidFill>
                <a:latin typeface="Questrial"/>
                <a:ea typeface="Questrial"/>
                <a:cs typeface="Questrial"/>
                <a:sym typeface="Questrial"/>
              </a:defRPr>
            </a:lvl4pPr>
            <a:lvl5pPr lvl="4" marR="0" rtl="0" algn="l">
              <a:lnSpc>
                <a:spcPct val="90000"/>
              </a:lnSpc>
              <a:spcBef>
                <a:spcPts val="500"/>
              </a:spcBef>
              <a:spcAft>
                <a:spcPts val="0"/>
              </a:spcAft>
              <a:buClr>
                <a:schemeClr val="accent1"/>
              </a:buClr>
              <a:buSzPts val="1800"/>
              <a:buFont typeface="Arial"/>
              <a:buNone/>
              <a:defRPr b="0" i="0" sz="1800" u="none" cap="none" strike="noStrike">
                <a:solidFill>
                  <a:schemeClr val="accent1"/>
                </a:solidFill>
                <a:latin typeface="Questrial"/>
                <a:ea typeface="Questrial"/>
                <a:cs typeface="Questrial"/>
                <a:sym typeface="Questrial"/>
              </a:defRPr>
            </a:lvl5pPr>
            <a:lvl6pPr lvl="5" marR="0" rtl="0" algn="l">
              <a:lnSpc>
                <a:spcPct val="90000"/>
              </a:lnSpc>
              <a:spcBef>
                <a:spcPts val="500"/>
              </a:spcBef>
              <a:spcAft>
                <a:spcPts val="0"/>
              </a:spcAft>
              <a:buClr>
                <a:schemeClr val="accent1"/>
              </a:buClr>
              <a:buSzPts val="1800"/>
              <a:buFont typeface="Arial"/>
              <a:buNone/>
              <a:defRPr b="0" i="0" sz="1800" u="none" cap="none" strike="noStrike">
                <a:solidFill>
                  <a:schemeClr val="accent1"/>
                </a:solidFill>
                <a:latin typeface="Helvetica Neue"/>
                <a:ea typeface="Helvetica Neue"/>
                <a:cs typeface="Helvetica Neue"/>
                <a:sym typeface="Helvetica Neue"/>
              </a:defRPr>
            </a:lvl6pPr>
            <a:lvl7pPr lvl="6" marR="0" rtl="0" algn="l">
              <a:lnSpc>
                <a:spcPct val="90000"/>
              </a:lnSpc>
              <a:spcBef>
                <a:spcPts val="500"/>
              </a:spcBef>
              <a:spcAft>
                <a:spcPts val="0"/>
              </a:spcAft>
              <a:buClr>
                <a:schemeClr val="accent1"/>
              </a:buClr>
              <a:buSzPts val="1800"/>
              <a:buFont typeface="Arial"/>
              <a:buNone/>
              <a:defRPr b="0" i="0" sz="1800" u="none" cap="none" strike="noStrike">
                <a:solidFill>
                  <a:schemeClr val="accent1"/>
                </a:solidFill>
                <a:latin typeface="Helvetica Neue"/>
                <a:ea typeface="Helvetica Neue"/>
                <a:cs typeface="Helvetica Neue"/>
                <a:sym typeface="Helvetica Neue"/>
              </a:defRPr>
            </a:lvl7pPr>
            <a:lvl8pPr lvl="7" marR="0" rtl="0" algn="l">
              <a:lnSpc>
                <a:spcPct val="90000"/>
              </a:lnSpc>
              <a:spcBef>
                <a:spcPts val="500"/>
              </a:spcBef>
              <a:spcAft>
                <a:spcPts val="0"/>
              </a:spcAft>
              <a:buClr>
                <a:schemeClr val="accent1"/>
              </a:buClr>
              <a:buSzPts val="1800"/>
              <a:buFont typeface="Arial"/>
              <a:buNone/>
              <a:defRPr b="0" i="0" sz="1800" u="none" cap="none" strike="noStrike">
                <a:solidFill>
                  <a:schemeClr val="accent1"/>
                </a:solidFill>
                <a:latin typeface="Helvetica Neue"/>
                <a:ea typeface="Helvetica Neue"/>
                <a:cs typeface="Helvetica Neue"/>
                <a:sym typeface="Helvetica Neue"/>
              </a:defRPr>
            </a:lvl8pPr>
            <a:lvl9pPr lvl="8" marR="0" rtl="0" algn="l">
              <a:lnSpc>
                <a:spcPct val="90000"/>
              </a:lnSpc>
              <a:spcBef>
                <a:spcPts val="500"/>
              </a:spcBef>
              <a:spcAft>
                <a:spcPts val="0"/>
              </a:spcAft>
              <a:buClr>
                <a:schemeClr val="accent1"/>
              </a:buClr>
              <a:buSzPts val="1800"/>
              <a:buFont typeface="Arial"/>
              <a:buNone/>
              <a:defRPr b="0" i="0" sz="1800" u="none" cap="none" strike="noStrike">
                <a:solidFill>
                  <a:schemeClr val="accent1"/>
                </a:solidFill>
                <a:latin typeface="Helvetica Neue"/>
                <a:ea typeface="Helvetica Neue"/>
                <a:cs typeface="Helvetica Neue"/>
                <a:sym typeface="Helvetica Neue"/>
              </a:defRPr>
            </a:lvl9pPr>
          </a:lstStyle>
          <a:p/>
        </p:txBody>
      </p:sp>
      <p:sp>
        <p:nvSpPr>
          <p:cNvPr id="19" name="Google Shape;19;p25"/>
          <p:cNvSpPr txBox="1"/>
          <p:nvPr>
            <p:ph type="title"/>
          </p:nvPr>
        </p:nvSpPr>
        <p:spPr>
          <a:xfrm>
            <a:off x="286443" y="365125"/>
            <a:ext cx="11612924" cy="42735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2800"/>
              <a:buFont typeface="Questrial"/>
              <a:buNone/>
              <a:defRPr b="0" i="0" sz="2800" u="none" cap="none" strike="noStrike">
                <a:solidFill>
                  <a:schemeClr val="dk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 name="Google Shape;20;p2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Helvetica Neue"/>
                <a:ea typeface="Helvetica Neue"/>
                <a:cs typeface="Helvetica Neue"/>
                <a:sym typeface="Helvetica Neue"/>
              </a:defRPr>
            </a:lvl1pPr>
            <a:lvl2pPr lvl="1" marR="0" rtl="0" algn="l">
              <a:spcBef>
                <a:spcPts val="0"/>
              </a:spcBef>
              <a:spcAft>
                <a:spcPts val="0"/>
              </a:spcAft>
              <a:buSzPts val="1400"/>
              <a:buNone/>
              <a:defRPr b="0" i="0" sz="1800" u="none" cap="none" strike="noStrike">
                <a:solidFill>
                  <a:schemeClr val="dk1"/>
                </a:solidFill>
                <a:latin typeface="Helvetica Neue"/>
                <a:ea typeface="Helvetica Neue"/>
                <a:cs typeface="Helvetica Neue"/>
                <a:sym typeface="Helvetica Neue"/>
              </a:defRPr>
            </a:lvl2pPr>
            <a:lvl3pPr lvl="2" marR="0" rtl="0" algn="l">
              <a:spcBef>
                <a:spcPts val="0"/>
              </a:spcBef>
              <a:spcAft>
                <a:spcPts val="0"/>
              </a:spcAft>
              <a:buSzPts val="1400"/>
              <a:buNone/>
              <a:defRPr b="0" i="0" sz="1800" u="none" cap="none" strike="noStrike">
                <a:solidFill>
                  <a:schemeClr val="dk1"/>
                </a:solidFill>
                <a:latin typeface="Helvetica Neue"/>
                <a:ea typeface="Helvetica Neue"/>
                <a:cs typeface="Helvetica Neue"/>
                <a:sym typeface="Helvetica Neue"/>
              </a:defRPr>
            </a:lvl3pPr>
            <a:lvl4pPr lvl="3" marR="0" rtl="0" algn="l">
              <a:spcBef>
                <a:spcPts val="0"/>
              </a:spcBef>
              <a:spcAft>
                <a:spcPts val="0"/>
              </a:spcAft>
              <a:buSzPts val="1400"/>
              <a:buNone/>
              <a:defRPr b="0" i="0" sz="1800" u="none" cap="none" strike="noStrike">
                <a:solidFill>
                  <a:schemeClr val="dk1"/>
                </a:solidFill>
                <a:latin typeface="Helvetica Neue"/>
                <a:ea typeface="Helvetica Neue"/>
                <a:cs typeface="Helvetica Neue"/>
                <a:sym typeface="Helvetica Neue"/>
              </a:defRPr>
            </a:lvl4pPr>
            <a:lvl5pPr lvl="4" marR="0" rtl="0" algn="l">
              <a:spcBef>
                <a:spcPts val="0"/>
              </a:spcBef>
              <a:spcAft>
                <a:spcPts val="0"/>
              </a:spcAft>
              <a:buSzPts val="1400"/>
              <a:buNone/>
              <a:defRPr b="0" i="0" sz="1800" u="none" cap="none" strike="noStrike">
                <a:solidFill>
                  <a:schemeClr val="dk1"/>
                </a:solidFill>
                <a:latin typeface="Helvetica Neue"/>
                <a:ea typeface="Helvetica Neue"/>
                <a:cs typeface="Helvetica Neue"/>
                <a:sym typeface="Helvetica Neue"/>
              </a:defRPr>
            </a:lvl5pPr>
            <a:lvl6pPr lvl="5" marR="0" rtl="0" algn="l">
              <a:spcBef>
                <a:spcPts val="0"/>
              </a:spcBef>
              <a:spcAft>
                <a:spcPts val="0"/>
              </a:spcAft>
              <a:buSzPts val="1400"/>
              <a:buNone/>
              <a:defRPr b="0" i="0" sz="1800" u="none" cap="none" strike="noStrike">
                <a:solidFill>
                  <a:schemeClr val="dk1"/>
                </a:solidFill>
                <a:latin typeface="Helvetica Neue"/>
                <a:ea typeface="Helvetica Neue"/>
                <a:cs typeface="Helvetica Neue"/>
                <a:sym typeface="Helvetica Neue"/>
              </a:defRPr>
            </a:lvl6pPr>
            <a:lvl7pPr lvl="6" marR="0" rtl="0" algn="l">
              <a:spcBef>
                <a:spcPts val="0"/>
              </a:spcBef>
              <a:spcAft>
                <a:spcPts val="0"/>
              </a:spcAft>
              <a:buSzPts val="1400"/>
              <a:buNone/>
              <a:defRPr b="0" i="0" sz="1800" u="none" cap="none" strike="noStrike">
                <a:solidFill>
                  <a:schemeClr val="dk1"/>
                </a:solidFill>
                <a:latin typeface="Helvetica Neue"/>
                <a:ea typeface="Helvetica Neue"/>
                <a:cs typeface="Helvetica Neue"/>
                <a:sym typeface="Helvetica Neue"/>
              </a:defRPr>
            </a:lvl7pPr>
            <a:lvl8pPr lvl="7" marR="0" rtl="0" algn="l">
              <a:spcBef>
                <a:spcPts val="0"/>
              </a:spcBef>
              <a:spcAft>
                <a:spcPts val="0"/>
              </a:spcAft>
              <a:buSzPts val="1400"/>
              <a:buNone/>
              <a:defRPr b="0" i="0" sz="1800" u="none" cap="none" strike="noStrike">
                <a:solidFill>
                  <a:schemeClr val="dk1"/>
                </a:solidFill>
                <a:latin typeface="Helvetica Neue"/>
                <a:ea typeface="Helvetica Neue"/>
                <a:cs typeface="Helvetica Neue"/>
                <a:sym typeface="Helvetica Neue"/>
              </a:defRPr>
            </a:lvl8pPr>
            <a:lvl9pPr lvl="8" marR="0" rtl="0" algn="l">
              <a:spcBef>
                <a:spcPts val="0"/>
              </a:spcBef>
              <a:spcAft>
                <a:spcPts val="0"/>
              </a:spcAft>
              <a:buSzPts val="1400"/>
              <a:buNone/>
              <a:defRPr b="0" i="0" sz="1800" u="none" cap="none" strike="noStrike">
                <a:solidFill>
                  <a:schemeClr val="dk1"/>
                </a:solidFill>
                <a:latin typeface="Helvetica Neue"/>
                <a:ea typeface="Helvetica Neue"/>
                <a:cs typeface="Helvetica Neue"/>
                <a:sym typeface="Helvetica Neue"/>
              </a:defRPr>
            </a:lvl9pPr>
          </a:lstStyle>
          <a:p/>
        </p:txBody>
      </p:sp>
      <p:sp>
        <p:nvSpPr>
          <p:cNvPr id="21" name="Google Shape;21;p25"/>
          <p:cNvSpPr txBox="1"/>
          <p:nvPr>
            <p:ph idx="12" type="sldNum"/>
          </p:nvPr>
        </p:nvSpPr>
        <p:spPr>
          <a:xfrm>
            <a:off x="26416" y="6417945"/>
            <a:ext cx="379984" cy="42735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00BCFF"/>
                </a:solidFill>
                <a:latin typeface="Helvetica Neue"/>
                <a:ea typeface="Helvetica Neue"/>
                <a:cs typeface="Helvetica Neue"/>
                <a:sym typeface="Helvetica Neue"/>
              </a:defRPr>
            </a:lvl1pPr>
            <a:lvl2pPr indent="0" lvl="1" marL="0" marR="0" rtl="0" algn="l">
              <a:spcBef>
                <a:spcPts val="0"/>
              </a:spcBef>
              <a:buNone/>
              <a:defRPr sz="1800">
                <a:solidFill>
                  <a:srgbClr val="00BCFF"/>
                </a:solidFill>
                <a:latin typeface="Helvetica Neue"/>
                <a:ea typeface="Helvetica Neue"/>
                <a:cs typeface="Helvetica Neue"/>
                <a:sym typeface="Helvetica Neue"/>
              </a:defRPr>
            </a:lvl2pPr>
            <a:lvl3pPr indent="0" lvl="2" marL="0" marR="0" rtl="0" algn="l">
              <a:spcBef>
                <a:spcPts val="0"/>
              </a:spcBef>
              <a:buNone/>
              <a:defRPr sz="1800">
                <a:solidFill>
                  <a:srgbClr val="00BCFF"/>
                </a:solidFill>
                <a:latin typeface="Helvetica Neue"/>
                <a:ea typeface="Helvetica Neue"/>
                <a:cs typeface="Helvetica Neue"/>
                <a:sym typeface="Helvetica Neue"/>
              </a:defRPr>
            </a:lvl3pPr>
            <a:lvl4pPr indent="0" lvl="3" marL="0" marR="0" rtl="0" algn="l">
              <a:spcBef>
                <a:spcPts val="0"/>
              </a:spcBef>
              <a:buNone/>
              <a:defRPr sz="1800">
                <a:solidFill>
                  <a:srgbClr val="00BCFF"/>
                </a:solidFill>
                <a:latin typeface="Helvetica Neue"/>
                <a:ea typeface="Helvetica Neue"/>
                <a:cs typeface="Helvetica Neue"/>
                <a:sym typeface="Helvetica Neue"/>
              </a:defRPr>
            </a:lvl4pPr>
            <a:lvl5pPr indent="0" lvl="4" marL="0" marR="0" rtl="0" algn="l">
              <a:spcBef>
                <a:spcPts val="0"/>
              </a:spcBef>
              <a:buNone/>
              <a:defRPr sz="1800">
                <a:solidFill>
                  <a:srgbClr val="00BCFF"/>
                </a:solidFill>
                <a:latin typeface="Helvetica Neue"/>
                <a:ea typeface="Helvetica Neue"/>
                <a:cs typeface="Helvetica Neue"/>
                <a:sym typeface="Helvetica Neue"/>
              </a:defRPr>
            </a:lvl5pPr>
            <a:lvl6pPr indent="0" lvl="5" marL="0" marR="0" rtl="0" algn="l">
              <a:spcBef>
                <a:spcPts val="0"/>
              </a:spcBef>
              <a:buNone/>
              <a:defRPr sz="1800">
                <a:solidFill>
                  <a:srgbClr val="00BCFF"/>
                </a:solidFill>
                <a:latin typeface="Helvetica Neue"/>
                <a:ea typeface="Helvetica Neue"/>
                <a:cs typeface="Helvetica Neue"/>
                <a:sym typeface="Helvetica Neue"/>
              </a:defRPr>
            </a:lvl6pPr>
            <a:lvl7pPr indent="0" lvl="6" marL="0" marR="0" rtl="0" algn="l">
              <a:spcBef>
                <a:spcPts val="0"/>
              </a:spcBef>
              <a:buNone/>
              <a:defRPr sz="1800">
                <a:solidFill>
                  <a:srgbClr val="00BCFF"/>
                </a:solidFill>
                <a:latin typeface="Helvetica Neue"/>
                <a:ea typeface="Helvetica Neue"/>
                <a:cs typeface="Helvetica Neue"/>
                <a:sym typeface="Helvetica Neue"/>
              </a:defRPr>
            </a:lvl7pPr>
            <a:lvl8pPr indent="0" lvl="7" marL="0" marR="0" rtl="0" algn="l">
              <a:spcBef>
                <a:spcPts val="0"/>
              </a:spcBef>
              <a:buNone/>
              <a:defRPr sz="1800">
                <a:solidFill>
                  <a:srgbClr val="00BCFF"/>
                </a:solidFill>
                <a:latin typeface="Helvetica Neue"/>
                <a:ea typeface="Helvetica Neue"/>
                <a:cs typeface="Helvetica Neue"/>
                <a:sym typeface="Helvetica Neue"/>
              </a:defRPr>
            </a:lvl8pPr>
            <a:lvl9pPr indent="0" lvl="8" marL="0" marR="0" rtl="0" algn="l">
              <a:spcBef>
                <a:spcPts val="0"/>
              </a:spcBef>
              <a:buNone/>
              <a:defRPr sz="1800">
                <a:solidFill>
                  <a:srgbClr val="00BCFF"/>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22" name="Google Shape;22;p25"/>
          <p:cNvSpPr txBox="1"/>
          <p:nvPr>
            <p:ph idx="2" type="body"/>
          </p:nvPr>
        </p:nvSpPr>
        <p:spPr>
          <a:xfrm>
            <a:off x="980409" y="1732751"/>
            <a:ext cx="10801406" cy="47520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Questrial"/>
                <a:ea typeface="Questrial"/>
                <a:cs typeface="Questrial"/>
                <a:sym typeface="Questrial"/>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estrial"/>
                <a:ea typeface="Questrial"/>
                <a:cs typeface="Questrial"/>
                <a:sym typeface="Quest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Questrial"/>
                <a:ea typeface="Questrial"/>
                <a:cs typeface="Questrial"/>
                <a:sym typeface="Questrial"/>
              </a:defRPr>
            </a:lvl3pPr>
            <a:lvl4pPr indent="-304800" lvl="3" marL="18288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Questrial"/>
                <a:ea typeface="Questrial"/>
                <a:cs typeface="Questrial"/>
                <a:sym typeface="Quest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Questrial"/>
                <a:ea typeface="Questrial"/>
                <a:cs typeface="Questrial"/>
                <a:sym typeface="Quest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23" name="Shape 2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 name="Shape 24"/>
        <p:cNvGrpSpPr/>
        <p:nvPr/>
      </p:nvGrpSpPr>
      <p:grpSpPr>
        <a:xfrm>
          <a:off x="0" y="0"/>
          <a:ext cx="0" cy="0"/>
          <a:chOff x="0" y="0"/>
          <a:chExt cx="0" cy="0"/>
        </a:xfrm>
      </p:grpSpPr>
      <p:sp>
        <p:nvSpPr>
          <p:cNvPr id="25" name="Google Shape;25;p27"/>
          <p:cNvSpPr txBox="1"/>
          <p:nvPr>
            <p:ph type="ctrTitle"/>
          </p:nvPr>
        </p:nvSpPr>
        <p:spPr>
          <a:xfrm>
            <a:off x="914401" y="2130432"/>
            <a:ext cx="10363200" cy="14700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2800"/>
              <a:buFont typeface="Questrial"/>
              <a:buNone/>
              <a:defRPr b="0" i="0" sz="2800" u="none" cap="none" strike="noStrike">
                <a:solidFill>
                  <a:schemeClr val="dk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 name="Google Shape;26;p27"/>
          <p:cNvSpPr txBox="1"/>
          <p:nvPr>
            <p:ph idx="1" type="subTitle"/>
          </p:nvPr>
        </p:nvSpPr>
        <p:spPr>
          <a:xfrm>
            <a:off x="1828801" y="3886200"/>
            <a:ext cx="8534400" cy="17526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Questrial"/>
                <a:ea typeface="Questrial"/>
                <a:cs typeface="Questrial"/>
                <a:sym typeface="Questrial"/>
              </a:defRPr>
            </a:lvl1pPr>
            <a:lvl2pPr lvl="1"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Questrial"/>
                <a:ea typeface="Questrial"/>
                <a:cs typeface="Questrial"/>
                <a:sym typeface="Questrial"/>
              </a:defRPr>
            </a:lvl2pPr>
            <a:lvl3pPr lvl="2" marR="0" rtl="0" algn="ctr">
              <a:lnSpc>
                <a:spcPct val="90000"/>
              </a:lnSpc>
              <a:spcBef>
                <a:spcPts val="500"/>
              </a:spcBef>
              <a:spcAft>
                <a:spcPts val="0"/>
              </a:spcAft>
              <a:buClr>
                <a:schemeClr val="dk1"/>
              </a:buClr>
              <a:buSzPts val="1400"/>
              <a:buFont typeface="Arial"/>
              <a:buNone/>
              <a:defRPr b="0" i="0" sz="1400" u="none" cap="none" strike="noStrike">
                <a:solidFill>
                  <a:schemeClr val="dk1"/>
                </a:solidFill>
                <a:latin typeface="Questrial"/>
                <a:ea typeface="Questrial"/>
                <a:cs typeface="Questrial"/>
                <a:sym typeface="Questrial"/>
              </a:defRPr>
            </a:lvl3pPr>
            <a:lvl4pPr lvl="3" marR="0" rtl="0" algn="ctr">
              <a:lnSpc>
                <a:spcPct val="90000"/>
              </a:lnSpc>
              <a:spcBef>
                <a:spcPts val="500"/>
              </a:spcBef>
              <a:spcAft>
                <a:spcPts val="0"/>
              </a:spcAft>
              <a:buClr>
                <a:schemeClr val="dk1"/>
              </a:buClr>
              <a:buSzPts val="1200"/>
              <a:buFont typeface="Arial"/>
              <a:buNone/>
              <a:defRPr b="0" i="0" sz="1200" u="none" cap="none" strike="noStrike">
                <a:solidFill>
                  <a:schemeClr val="dk1"/>
                </a:solidFill>
                <a:latin typeface="Questrial"/>
                <a:ea typeface="Questrial"/>
                <a:cs typeface="Questrial"/>
                <a:sym typeface="Questrial"/>
              </a:defRPr>
            </a:lvl4pPr>
            <a:lvl5pPr lvl="4" marR="0" rtl="0" algn="ctr">
              <a:lnSpc>
                <a:spcPct val="90000"/>
              </a:lnSpc>
              <a:spcBef>
                <a:spcPts val="500"/>
              </a:spcBef>
              <a:spcAft>
                <a:spcPts val="0"/>
              </a:spcAft>
              <a:buClr>
                <a:schemeClr val="dk1"/>
              </a:buClr>
              <a:buSzPts val="1100"/>
              <a:buFont typeface="Arial"/>
              <a:buNone/>
              <a:defRPr b="0" i="0" sz="1100" u="none" cap="none" strike="noStrike">
                <a:solidFill>
                  <a:schemeClr val="dk1"/>
                </a:solidFill>
                <a:latin typeface="Questrial"/>
                <a:ea typeface="Questrial"/>
                <a:cs typeface="Questrial"/>
                <a:sym typeface="Questrial"/>
              </a:defRPr>
            </a:lvl5pPr>
            <a:lvl6pPr lvl="5"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Helvetica Neue"/>
                <a:ea typeface="Helvetica Neue"/>
                <a:cs typeface="Helvetica Neue"/>
                <a:sym typeface="Helvetica Neue"/>
              </a:defRPr>
            </a:lvl6pPr>
            <a:lvl7pPr lvl="6"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Helvetica Neue"/>
                <a:ea typeface="Helvetica Neue"/>
                <a:cs typeface="Helvetica Neue"/>
                <a:sym typeface="Helvetica Neue"/>
              </a:defRPr>
            </a:lvl7pPr>
            <a:lvl8pPr lvl="7"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Helvetica Neue"/>
                <a:ea typeface="Helvetica Neue"/>
                <a:cs typeface="Helvetica Neue"/>
                <a:sym typeface="Helvetica Neue"/>
              </a:defRPr>
            </a:lvl8pPr>
            <a:lvl9pPr lvl="8"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Helvetica Neue"/>
                <a:ea typeface="Helvetica Neue"/>
                <a:cs typeface="Helvetica Neue"/>
                <a:sym typeface="Helvetica Neu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_logo">
  <p:cSld name="1_Blank_logo">
    <p:spTree>
      <p:nvGrpSpPr>
        <p:cNvPr id="27" name="Shape 27"/>
        <p:cNvGrpSpPr/>
        <p:nvPr/>
      </p:nvGrpSpPr>
      <p:grpSpPr>
        <a:xfrm>
          <a:off x="0" y="0"/>
          <a:ext cx="0" cy="0"/>
          <a:chOff x="0" y="0"/>
          <a:chExt cx="0" cy="0"/>
        </a:xfrm>
      </p:grpSpPr>
      <p:sp>
        <p:nvSpPr>
          <p:cNvPr id="28" name="Google Shape;28;p28"/>
          <p:cNvSpPr txBox="1"/>
          <p:nvPr>
            <p:ph idx="12" type="sldNum"/>
          </p:nvPr>
        </p:nvSpPr>
        <p:spPr>
          <a:xfrm>
            <a:off x="26416" y="6417945"/>
            <a:ext cx="379984" cy="42735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Helvetica Neue"/>
                <a:ea typeface="Helvetica Neue"/>
                <a:cs typeface="Helvetica Neue"/>
                <a:sym typeface="Helvetica Neue"/>
              </a:defRPr>
            </a:lvl1pPr>
            <a:lvl2pPr indent="0" lvl="1" marL="0" marR="0" rtl="0" algn="l">
              <a:spcBef>
                <a:spcPts val="0"/>
              </a:spcBef>
              <a:buNone/>
              <a:defRPr sz="1800">
                <a:solidFill>
                  <a:schemeClr val="dk1"/>
                </a:solidFill>
                <a:latin typeface="Helvetica Neue"/>
                <a:ea typeface="Helvetica Neue"/>
                <a:cs typeface="Helvetica Neue"/>
                <a:sym typeface="Helvetica Neue"/>
              </a:defRPr>
            </a:lvl2pPr>
            <a:lvl3pPr indent="0" lvl="2" marL="0" marR="0" rtl="0" algn="l">
              <a:spcBef>
                <a:spcPts val="0"/>
              </a:spcBef>
              <a:buNone/>
              <a:defRPr sz="1800">
                <a:solidFill>
                  <a:schemeClr val="dk1"/>
                </a:solidFill>
                <a:latin typeface="Helvetica Neue"/>
                <a:ea typeface="Helvetica Neue"/>
                <a:cs typeface="Helvetica Neue"/>
                <a:sym typeface="Helvetica Neue"/>
              </a:defRPr>
            </a:lvl3pPr>
            <a:lvl4pPr indent="0" lvl="3" marL="0" marR="0" rtl="0" algn="l">
              <a:spcBef>
                <a:spcPts val="0"/>
              </a:spcBef>
              <a:buNone/>
              <a:defRPr sz="1800">
                <a:solidFill>
                  <a:schemeClr val="dk1"/>
                </a:solidFill>
                <a:latin typeface="Helvetica Neue"/>
                <a:ea typeface="Helvetica Neue"/>
                <a:cs typeface="Helvetica Neue"/>
                <a:sym typeface="Helvetica Neue"/>
              </a:defRPr>
            </a:lvl4pPr>
            <a:lvl5pPr indent="0" lvl="4" marL="0" marR="0" rtl="0" algn="l">
              <a:spcBef>
                <a:spcPts val="0"/>
              </a:spcBef>
              <a:buNone/>
              <a:defRPr sz="1800">
                <a:solidFill>
                  <a:schemeClr val="dk1"/>
                </a:solidFill>
                <a:latin typeface="Helvetica Neue"/>
                <a:ea typeface="Helvetica Neue"/>
                <a:cs typeface="Helvetica Neue"/>
                <a:sym typeface="Helvetica Neue"/>
              </a:defRPr>
            </a:lvl5pPr>
            <a:lvl6pPr indent="0" lvl="5" marL="0" marR="0" rtl="0" algn="l">
              <a:spcBef>
                <a:spcPts val="0"/>
              </a:spcBef>
              <a:buNone/>
              <a:defRPr sz="1800">
                <a:solidFill>
                  <a:schemeClr val="dk1"/>
                </a:solidFill>
                <a:latin typeface="Helvetica Neue"/>
                <a:ea typeface="Helvetica Neue"/>
                <a:cs typeface="Helvetica Neue"/>
                <a:sym typeface="Helvetica Neue"/>
              </a:defRPr>
            </a:lvl6pPr>
            <a:lvl7pPr indent="0" lvl="6" marL="0" marR="0" rtl="0" algn="l">
              <a:spcBef>
                <a:spcPts val="0"/>
              </a:spcBef>
              <a:buNone/>
              <a:defRPr sz="1800">
                <a:solidFill>
                  <a:schemeClr val="dk1"/>
                </a:solidFill>
                <a:latin typeface="Helvetica Neue"/>
                <a:ea typeface="Helvetica Neue"/>
                <a:cs typeface="Helvetica Neue"/>
                <a:sym typeface="Helvetica Neue"/>
              </a:defRPr>
            </a:lvl7pPr>
            <a:lvl8pPr indent="0" lvl="7" marL="0" marR="0" rtl="0" algn="l">
              <a:spcBef>
                <a:spcPts val="0"/>
              </a:spcBef>
              <a:buNone/>
              <a:defRPr sz="1800">
                <a:solidFill>
                  <a:schemeClr val="dk1"/>
                </a:solidFill>
                <a:latin typeface="Helvetica Neue"/>
                <a:ea typeface="Helvetica Neue"/>
                <a:cs typeface="Helvetica Neue"/>
                <a:sym typeface="Helvetica Neue"/>
              </a:defRPr>
            </a:lvl8pPr>
            <a:lvl9pPr indent="0" lvl="8" marL="0" marR="0" rtl="0" algn="l">
              <a:spcBef>
                <a:spcPts val="0"/>
              </a:spcBef>
              <a:buNone/>
              <a:defRPr sz="1800">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29" name="Shape 29"/>
        <p:cNvGrpSpPr/>
        <p:nvPr/>
      </p:nvGrpSpPr>
      <p:grpSpPr>
        <a:xfrm>
          <a:off x="0" y="0"/>
          <a:ext cx="0" cy="0"/>
          <a:chOff x="0" y="0"/>
          <a:chExt cx="0" cy="0"/>
        </a:xfrm>
      </p:grpSpPr>
      <p:sp>
        <p:nvSpPr>
          <p:cNvPr id="30" name="Google Shape;30;p29"/>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Helvetica Neue"/>
                <a:ea typeface="Helvetica Neue"/>
                <a:cs typeface="Helvetica Neue"/>
                <a:sym typeface="Helvetica Neue"/>
              </a:defRPr>
            </a:lvl1pPr>
            <a:lvl2pPr lvl="1" marR="0" rtl="0" algn="l">
              <a:spcBef>
                <a:spcPts val="0"/>
              </a:spcBef>
              <a:spcAft>
                <a:spcPts val="0"/>
              </a:spcAft>
              <a:buSzPts val="1400"/>
              <a:buNone/>
              <a:defRPr b="0" i="0" sz="1800" u="none" cap="none" strike="noStrike">
                <a:solidFill>
                  <a:schemeClr val="dk1"/>
                </a:solidFill>
                <a:latin typeface="Helvetica Neue"/>
                <a:ea typeface="Helvetica Neue"/>
                <a:cs typeface="Helvetica Neue"/>
                <a:sym typeface="Helvetica Neue"/>
              </a:defRPr>
            </a:lvl2pPr>
            <a:lvl3pPr lvl="2" marR="0" rtl="0" algn="l">
              <a:spcBef>
                <a:spcPts val="0"/>
              </a:spcBef>
              <a:spcAft>
                <a:spcPts val="0"/>
              </a:spcAft>
              <a:buSzPts val="1400"/>
              <a:buNone/>
              <a:defRPr b="0" i="0" sz="1800" u="none" cap="none" strike="noStrike">
                <a:solidFill>
                  <a:schemeClr val="dk1"/>
                </a:solidFill>
                <a:latin typeface="Helvetica Neue"/>
                <a:ea typeface="Helvetica Neue"/>
                <a:cs typeface="Helvetica Neue"/>
                <a:sym typeface="Helvetica Neue"/>
              </a:defRPr>
            </a:lvl3pPr>
            <a:lvl4pPr lvl="3" marR="0" rtl="0" algn="l">
              <a:spcBef>
                <a:spcPts val="0"/>
              </a:spcBef>
              <a:spcAft>
                <a:spcPts val="0"/>
              </a:spcAft>
              <a:buSzPts val="1400"/>
              <a:buNone/>
              <a:defRPr b="0" i="0" sz="1800" u="none" cap="none" strike="noStrike">
                <a:solidFill>
                  <a:schemeClr val="dk1"/>
                </a:solidFill>
                <a:latin typeface="Helvetica Neue"/>
                <a:ea typeface="Helvetica Neue"/>
                <a:cs typeface="Helvetica Neue"/>
                <a:sym typeface="Helvetica Neue"/>
              </a:defRPr>
            </a:lvl4pPr>
            <a:lvl5pPr lvl="4" marR="0" rtl="0" algn="l">
              <a:spcBef>
                <a:spcPts val="0"/>
              </a:spcBef>
              <a:spcAft>
                <a:spcPts val="0"/>
              </a:spcAft>
              <a:buSzPts val="1400"/>
              <a:buNone/>
              <a:defRPr b="0" i="0" sz="1800" u="none" cap="none" strike="noStrike">
                <a:solidFill>
                  <a:schemeClr val="dk1"/>
                </a:solidFill>
                <a:latin typeface="Helvetica Neue"/>
                <a:ea typeface="Helvetica Neue"/>
                <a:cs typeface="Helvetica Neue"/>
                <a:sym typeface="Helvetica Neue"/>
              </a:defRPr>
            </a:lvl5pPr>
            <a:lvl6pPr lvl="5" marR="0" rtl="0" algn="l">
              <a:spcBef>
                <a:spcPts val="0"/>
              </a:spcBef>
              <a:spcAft>
                <a:spcPts val="0"/>
              </a:spcAft>
              <a:buSzPts val="1400"/>
              <a:buNone/>
              <a:defRPr b="0" i="0" sz="1800" u="none" cap="none" strike="noStrike">
                <a:solidFill>
                  <a:schemeClr val="dk1"/>
                </a:solidFill>
                <a:latin typeface="Helvetica Neue"/>
                <a:ea typeface="Helvetica Neue"/>
                <a:cs typeface="Helvetica Neue"/>
                <a:sym typeface="Helvetica Neue"/>
              </a:defRPr>
            </a:lvl6pPr>
            <a:lvl7pPr lvl="6" marR="0" rtl="0" algn="l">
              <a:spcBef>
                <a:spcPts val="0"/>
              </a:spcBef>
              <a:spcAft>
                <a:spcPts val="0"/>
              </a:spcAft>
              <a:buSzPts val="1400"/>
              <a:buNone/>
              <a:defRPr b="0" i="0" sz="1800" u="none" cap="none" strike="noStrike">
                <a:solidFill>
                  <a:schemeClr val="dk1"/>
                </a:solidFill>
                <a:latin typeface="Helvetica Neue"/>
                <a:ea typeface="Helvetica Neue"/>
                <a:cs typeface="Helvetica Neue"/>
                <a:sym typeface="Helvetica Neue"/>
              </a:defRPr>
            </a:lvl7pPr>
            <a:lvl8pPr lvl="7" marR="0" rtl="0" algn="l">
              <a:spcBef>
                <a:spcPts val="0"/>
              </a:spcBef>
              <a:spcAft>
                <a:spcPts val="0"/>
              </a:spcAft>
              <a:buSzPts val="1400"/>
              <a:buNone/>
              <a:defRPr b="0" i="0" sz="1800" u="none" cap="none" strike="noStrike">
                <a:solidFill>
                  <a:schemeClr val="dk1"/>
                </a:solidFill>
                <a:latin typeface="Helvetica Neue"/>
                <a:ea typeface="Helvetica Neue"/>
                <a:cs typeface="Helvetica Neue"/>
                <a:sym typeface="Helvetica Neue"/>
              </a:defRPr>
            </a:lvl8pPr>
            <a:lvl9pPr lvl="8" marR="0" rtl="0" algn="l">
              <a:spcBef>
                <a:spcPts val="0"/>
              </a:spcBef>
              <a:spcAft>
                <a:spcPts val="0"/>
              </a:spcAft>
              <a:buSzPts val="1400"/>
              <a:buNone/>
              <a:defRPr b="0" i="0" sz="1800" u="none" cap="none" strike="noStrike">
                <a:solidFill>
                  <a:schemeClr val="dk1"/>
                </a:solidFill>
                <a:latin typeface="Helvetica Neue"/>
                <a:ea typeface="Helvetica Neue"/>
                <a:cs typeface="Helvetica Neue"/>
                <a:sym typeface="Helvetica Neue"/>
              </a:defRPr>
            </a:lvl9pPr>
          </a:lstStyle>
          <a:p/>
        </p:txBody>
      </p:sp>
      <p:sp>
        <p:nvSpPr>
          <p:cNvPr id="31" name="Google Shape;31;p29"/>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Helvetica Neue"/>
                <a:ea typeface="Helvetica Neue"/>
                <a:cs typeface="Helvetica Neue"/>
                <a:sym typeface="Helvetica Neue"/>
              </a:defRPr>
            </a:lvl1pPr>
            <a:lvl2pPr lvl="1" marR="0" rtl="0" algn="l">
              <a:spcBef>
                <a:spcPts val="0"/>
              </a:spcBef>
              <a:spcAft>
                <a:spcPts val="0"/>
              </a:spcAft>
              <a:buSzPts val="1400"/>
              <a:buNone/>
              <a:defRPr b="0" i="0" sz="1800" u="none" cap="none" strike="noStrike">
                <a:solidFill>
                  <a:schemeClr val="dk1"/>
                </a:solidFill>
                <a:latin typeface="Helvetica Neue"/>
                <a:ea typeface="Helvetica Neue"/>
                <a:cs typeface="Helvetica Neue"/>
                <a:sym typeface="Helvetica Neue"/>
              </a:defRPr>
            </a:lvl2pPr>
            <a:lvl3pPr lvl="2" marR="0" rtl="0" algn="l">
              <a:spcBef>
                <a:spcPts val="0"/>
              </a:spcBef>
              <a:spcAft>
                <a:spcPts val="0"/>
              </a:spcAft>
              <a:buSzPts val="1400"/>
              <a:buNone/>
              <a:defRPr b="0" i="0" sz="1800" u="none" cap="none" strike="noStrike">
                <a:solidFill>
                  <a:schemeClr val="dk1"/>
                </a:solidFill>
                <a:latin typeface="Helvetica Neue"/>
                <a:ea typeface="Helvetica Neue"/>
                <a:cs typeface="Helvetica Neue"/>
                <a:sym typeface="Helvetica Neue"/>
              </a:defRPr>
            </a:lvl3pPr>
            <a:lvl4pPr lvl="3" marR="0" rtl="0" algn="l">
              <a:spcBef>
                <a:spcPts val="0"/>
              </a:spcBef>
              <a:spcAft>
                <a:spcPts val="0"/>
              </a:spcAft>
              <a:buSzPts val="1400"/>
              <a:buNone/>
              <a:defRPr b="0" i="0" sz="1800" u="none" cap="none" strike="noStrike">
                <a:solidFill>
                  <a:schemeClr val="dk1"/>
                </a:solidFill>
                <a:latin typeface="Helvetica Neue"/>
                <a:ea typeface="Helvetica Neue"/>
                <a:cs typeface="Helvetica Neue"/>
                <a:sym typeface="Helvetica Neue"/>
              </a:defRPr>
            </a:lvl4pPr>
            <a:lvl5pPr lvl="4" marR="0" rtl="0" algn="l">
              <a:spcBef>
                <a:spcPts val="0"/>
              </a:spcBef>
              <a:spcAft>
                <a:spcPts val="0"/>
              </a:spcAft>
              <a:buSzPts val="1400"/>
              <a:buNone/>
              <a:defRPr b="0" i="0" sz="1800" u="none" cap="none" strike="noStrike">
                <a:solidFill>
                  <a:schemeClr val="dk1"/>
                </a:solidFill>
                <a:latin typeface="Helvetica Neue"/>
                <a:ea typeface="Helvetica Neue"/>
                <a:cs typeface="Helvetica Neue"/>
                <a:sym typeface="Helvetica Neue"/>
              </a:defRPr>
            </a:lvl5pPr>
            <a:lvl6pPr lvl="5" marR="0" rtl="0" algn="l">
              <a:spcBef>
                <a:spcPts val="0"/>
              </a:spcBef>
              <a:spcAft>
                <a:spcPts val="0"/>
              </a:spcAft>
              <a:buSzPts val="1400"/>
              <a:buNone/>
              <a:defRPr b="0" i="0" sz="1800" u="none" cap="none" strike="noStrike">
                <a:solidFill>
                  <a:schemeClr val="dk1"/>
                </a:solidFill>
                <a:latin typeface="Helvetica Neue"/>
                <a:ea typeface="Helvetica Neue"/>
                <a:cs typeface="Helvetica Neue"/>
                <a:sym typeface="Helvetica Neue"/>
              </a:defRPr>
            </a:lvl6pPr>
            <a:lvl7pPr lvl="6" marR="0" rtl="0" algn="l">
              <a:spcBef>
                <a:spcPts val="0"/>
              </a:spcBef>
              <a:spcAft>
                <a:spcPts val="0"/>
              </a:spcAft>
              <a:buSzPts val="1400"/>
              <a:buNone/>
              <a:defRPr b="0" i="0" sz="1800" u="none" cap="none" strike="noStrike">
                <a:solidFill>
                  <a:schemeClr val="dk1"/>
                </a:solidFill>
                <a:latin typeface="Helvetica Neue"/>
                <a:ea typeface="Helvetica Neue"/>
                <a:cs typeface="Helvetica Neue"/>
                <a:sym typeface="Helvetica Neue"/>
              </a:defRPr>
            </a:lvl7pPr>
            <a:lvl8pPr lvl="7" marR="0" rtl="0" algn="l">
              <a:spcBef>
                <a:spcPts val="0"/>
              </a:spcBef>
              <a:spcAft>
                <a:spcPts val="0"/>
              </a:spcAft>
              <a:buSzPts val="1400"/>
              <a:buNone/>
              <a:defRPr b="0" i="0" sz="1800" u="none" cap="none" strike="noStrike">
                <a:solidFill>
                  <a:schemeClr val="dk1"/>
                </a:solidFill>
                <a:latin typeface="Helvetica Neue"/>
                <a:ea typeface="Helvetica Neue"/>
                <a:cs typeface="Helvetica Neue"/>
                <a:sym typeface="Helvetica Neue"/>
              </a:defRPr>
            </a:lvl8pPr>
            <a:lvl9pPr lvl="8" marR="0" rtl="0" algn="l">
              <a:spcBef>
                <a:spcPts val="0"/>
              </a:spcBef>
              <a:spcAft>
                <a:spcPts val="0"/>
              </a:spcAft>
              <a:buSzPts val="1400"/>
              <a:buNone/>
              <a:defRPr b="0" i="0" sz="1800" u="none" cap="none" strike="noStrike">
                <a:solidFill>
                  <a:schemeClr val="dk1"/>
                </a:solidFill>
                <a:latin typeface="Helvetica Neue"/>
                <a:ea typeface="Helvetica Neue"/>
                <a:cs typeface="Helvetica Neue"/>
                <a:sym typeface="Helvetica Neue"/>
              </a:defRPr>
            </a:lvl9pPr>
          </a:lstStyle>
          <a:p/>
        </p:txBody>
      </p:sp>
      <p:sp>
        <p:nvSpPr>
          <p:cNvPr id="32" name="Google Shape;32;p29"/>
          <p:cNvSpPr txBox="1"/>
          <p:nvPr>
            <p:ph idx="12" type="sldNum"/>
          </p:nvPr>
        </p:nvSpPr>
        <p:spPr>
          <a:xfrm>
            <a:off x="26416" y="6417945"/>
            <a:ext cx="379984" cy="42735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Helvetica Neue"/>
                <a:ea typeface="Helvetica Neue"/>
                <a:cs typeface="Helvetica Neue"/>
                <a:sym typeface="Helvetica Neue"/>
              </a:defRPr>
            </a:lvl1pPr>
            <a:lvl2pPr indent="0" lvl="1" marL="0" marR="0" rtl="0" algn="l">
              <a:spcBef>
                <a:spcPts val="0"/>
              </a:spcBef>
              <a:buNone/>
              <a:defRPr sz="1800">
                <a:solidFill>
                  <a:schemeClr val="dk1"/>
                </a:solidFill>
                <a:latin typeface="Helvetica Neue"/>
                <a:ea typeface="Helvetica Neue"/>
                <a:cs typeface="Helvetica Neue"/>
                <a:sym typeface="Helvetica Neue"/>
              </a:defRPr>
            </a:lvl2pPr>
            <a:lvl3pPr indent="0" lvl="2" marL="0" marR="0" rtl="0" algn="l">
              <a:spcBef>
                <a:spcPts val="0"/>
              </a:spcBef>
              <a:buNone/>
              <a:defRPr sz="1800">
                <a:solidFill>
                  <a:schemeClr val="dk1"/>
                </a:solidFill>
                <a:latin typeface="Helvetica Neue"/>
                <a:ea typeface="Helvetica Neue"/>
                <a:cs typeface="Helvetica Neue"/>
                <a:sym typeface="Helvetica Neue"/>
              </a:defRPr>
            </a:lvl3pPr>
            <a:lvl4pPr indent="0" lvl="3" marL="0" marR="0" rtl="0" algn="l">
              <a:spcBef>
                <a:spcPts val="0"/>
              </a:spcBef>
              <a:buNone/>
              <a:defRPr sz="1800">
                <a:solidFill>
                  <a:schemeClr val="dk1"/>
                </a:solidFill>
                <a:latin typeface="Helvetica Neue"/>
                <a:ea typeface="Helvetica Neue"/>
                <a:cs typeface="Helvetica Neue"/>
                <a:sym typeface="Helvetica Neue"/>
              </a:defRPr>
            </a:lvl4pPr>
            <a:lvl5pPr indent="0" lvl="4" marL="0" marR="0" rtl="0" algn="l">
              <a:spcBef>
                <a:spcPts val="0"/>
              </a:spcBef>
              <a:buNone/>
              <a:defRPr sz="1800">
                <a:solidFill>
                  <a:schemeClr val="dk1"/>
                </a:solidFill>
                <a:latin typeface="Helvetica Neue"/>
                <a:ea typeface="Helvetica Neue"/>
                <a:cs typeface="Helvetica Neue"/>
                <a:sym typeface="Helvetica Neue"/>
              </a:defRPr>
            </a:lvl5pPr>
            <a:lvl6pPr indent="0" lvl="5" marL="0" marR="0" rtl="0" algn="l">
              <a:spcBef>
                <a:spcPts val="0"/>
              </a:spcBef>
              <a:buNone/>
              <a:defRPr sz="1800">
                <a:solidFill>
                  <a:schemeClr val="dk1"/>
                </a:solidFill>
                <a:latin typeface="Helvetica Neue"/>
                <a:ea typeface="Helvetica Neue"/>
                <a:cs typeface="Helvetica Neue"/>
                <a:sym typeface="Helvetica Neue"/>
              </a:defRPr>
            </a:lvl6pPr>
            <a:lvl7pPr indent="0" lvl="6" marL="0" marR="0" rtl="0" algn="l">
              <a:spcBef>
                <a:spcPts val="0"/>
              </a:spcBef>
              <a:buNone/>
              <a:defRPr sz="1800">
                <a:solidFill>
                  <a:schemeClr val="dk1"/>
                </a:solidFill>
                <a:latin typeface="Helvetica Neue"/>
                <a:ea typeface="Helvetica Neue"/>
                <a:cs typeface="Helvetica Neue"/>
                <a:sym typeface="Helvetica Neue"/>
              </a:defRPr>
            </a:lvl7pPr>
            <a:lvl8pPr indent="0" lvl="7" marL="0" marR="0" rtl="0" algn="l">
              <a:spcBef>
                <a:spcPts val="0"/>
              </a:spcBef>
              <a:buNone/>
              <a:defRPr sz="1800">
                <a:solidFill>
                  <a:schemeClr val="dk1"/>
                </a:solidFill>
                <a:latin typeface="Helvetica Neue"/>
                <a:ea typeface="Helvetica Neue"/>
                <a:cs typeface="Helvetica Neue"/>
                <a:sym typeface="Helvetica Neue"/>
              </a:defRPr>
            </a:lvl8pPr>
            <a:lvl9pPr indent="0" lvl="8" marL="0" marR="0" rtl="0" algn="l">
              <a:spcBef>
                <a:spcPts val="0"/>
              </a:spcBef>
              <a:buNone/>
              <a:defRPr sz="1800">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33" name="Google Shape;33;p29"/>
          <p:cNvSpPr txBox="1"/>
          <p:nvPr>
            <p:ph type="title"/>
          </p:nvPr>
        </p:nvSpPr>
        <p:spPr>
          <a:xfrm>
            <a:off x="286443" y="365125"/>
            <a:ext cx="11612924" cy="42735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2800"/>
              <a:buFont typeface="Questrial"/>
              <a:buNone/>
              <a:defRPr b="0" i="0" sz="2800" u="none" cap="none" strike="noStrike">
                <a:solidFill>
                  <a:schemeClr val="dk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 name="Shape 3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solidFill>
          <a:schemeClr val="lt1"/>
        </a:solidFill>
      </p:bgPr>
    </p:bg>
    <p:spTree>
      <p:nvGrpSpPr>
        <p:cNvPr id="35" name="Shape 35"/>
        <p:cNvGrpSpPr/>
        <p:nvPr/>
      </p:nvGrpSpPr>
      <p:grpSpPr>
        <a:xfrm>
          <a:off x="0" y="0"/>
          <a:ext cx="0" cy="0"/>
          <a:chOff x="0" y="0"/>
          <a:chExt cx="0" cy="0"/>
        </a:xfrm>
      </p:grpSpPr>
      <p:sp>
        <p:nvSpPr>
          <p:cNvPr id="36" name="Google Shape;36;p31"/>
          <p:cNvSpPr txBox="1"/>
          <p:nvPr>
            <p:ph idx="1" type="body"/>
          </p:nvPr>
        </p:nvSpPr>
        <p:spPr>
          <a:xfrm>
            <a:off x="304800" y="3903896"/>
            <a:ext cx="5994399" cy="308120"/>
          </a:xfrm>
          <a:prstGeom prst="rect">
            <a:avLst/>
          </a:prstGeom>
          <a:noFill/>
          <a:ln>
            <a:noFill/>
          </a:ln>
        </p:spPr>
        <p:txBody>
          <a:bodyPr anchorCtr="0" anchor="b" bIns="0" lIns="0" spcFirstLastPara="1" rIns="0" wrap="square" tIns="0">
            <a:noAutofit/>
          </a:bodyPr>
          <a:lstStyle>
            <a:lvl1pPr indent="-228600" lvl="0" marL="457200" marR="0" rtl="0" algn="l">
              <a:lnSpc>
                <a:spcPct val="90000"/>
              </a:lnSpc>
              <a:spcBef>
                <a:spcPts val="0"/>
              </a:spcBef>
              <a:spcAft>
                <a:spcPts val="0"/>
              </a:spcAft>
              <a:buClr>
                <a:schemeClr val="dk2"/>
              </a:buClr>
              <a:buSzPts val="1600"/>
              <a:buFont typeface="Arial"/>
              <a:buNone/>
              <a:defRPr b="0" i="0" sz="1600" u="none" cap="none" strike="noStrike">
                <a:solidFill>
                  <a:schemeClr val="dk2"/>
                </a:solidFill>
                <a:latin typeface="Questrial"/>
                <a:ea typeface="Questrial"/>
                <a:cs typeface="Questrial"/>
                <a:sym typeface="Questrial"/>
              </a:defRPr>
            </a:lvl1pPr>
            <a:lvl2pPr indent="-228600" lvl="1" marL="914400" marR="0" rtl="0" algn="l">
              <a:lnSpc>
                <a:spcPct val="90000"/>
              </a:lnSpc>
              <a:spcBef>
                <a:spcPts val="500"/>
              </a:spcBef>
              <a:spcAft>
                <a:spcPts val="0"/>
              </a:spcAft>
              <a:buClr>
                <a:schemeClr val="dk1"/>
              </a:buClr>
              <a:buSzPts val="1400"/>
              <a:buFont typeface="Arial"/>
              <a:buNone/>
              <a:defRPr b="0" i="1" sz="1400" u="none" cap="none" strike="noStrike">
                <a:solidFill>
                  <a:schemeClr val="dk1"/>
                </a:solidFill>
                <a:latin typeface="Questrial"/>
                <a:ea typeface="Questrial"/>
                <a:cs typeface="Questrial"/>
                <a:sym typeface="Quest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Questrial"/>
                <a:ea typeface="Questrial"/>
                <a:cs typeface="Questrial"/>
                <a:sym typeface="Questrial"/>
              </a:defRPr>
            </a:lvl3pPr>
            <a:lvl4pPr indent="-304800" lvl="3" marL="18288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Questrial"/>
                <a:ea typeface="Questrial"/>
                <a:cs typeface="Questrial"/>
                <a:sym typeface="Quest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Questrial"/>
                <a:ea typeface="Questrial"/>
                <a:cs typeface="Questrial"/>
                <a:sym typeface="Quest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9pPr>
          </a:lstStyle>
          <a:p/>
        </p:txBody>
      </p:sp>
      <p:sp>
        <p:nvSpPr>
          <p:cNvPr id="37" name="Google Shape;37;p31"/>
          <p:cNvSpPr txBox="1"/>
          <p:nvPr>
            <p:ph type="title"/>
          </p:nvPr>
        </p:nvSpPr>
        <p:spPr>
          <a:xfrm>
            <a:off x="304801" y="1726100"/>
            <a:ext cx="5994399" cy="2071868"/>
          </a:xfrm>
          <a:prstGeom prst="rect">
            <a:avLst/>
          </a:prstGeom>
          <a:noFill/>
          <a:ln>
            <a:noFill/>
          </a:ln>
        </p:spPr>
        <p:txBody>
          <a:bodyPr anchorCtr="0" anchor="b" bIns="0" lIns="0" spcFirstLastPara="1" rIns="0" wrap="square" tIns="0">
            <a:noAutofit/>
          </a:bodyPr>
          <a:lstStyle>
            <a:lvl1pPr lvl="0" marR="0" rtl="0" algn="l">
              <a:lnSpc>
                <a:spcPct val="110000"/>
              </a:lnSpc>
              <a:spcBef>
                <a:spcPts val="0"/>
              </a:spcBef>
              <a:spcAft>
                <a:spcPts val="0"/>
              </a:spcAft>
              <a:buClr>
                <a:schemeClr val="dk1"/>
              </a:buClr>
              <a:buSzPts val="3000"/>
              <a:buFont typeface="Questrial"/>
              <a:buNone/>
              <a:defRPr b="1" i="0" sz="3000" u="none" cap="none" strike="noStrike">
                <a:solidFill>
                  <a:schemeClr val="dk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31"/>
          <p:cNvSpPr txBox="1"/>
          <p:nvPr>
            <p:ph idx="2" type="body"/>
          </p:nvPr>
        </p:nvSpPr>
        <p:spPr>
          <a:xfrm>
            <a:off x="304800" y="4255834"/>
            <a:ext cx="5994399" cy="1097215"/>
          </a:xfrm>
          <a:prstGeom prst="rect">
            <a:avLst/>
          </a:prstGeom>
          <a:noFill/>
          <a:ln>
            <a:noFill/>
          </a:ln>
        </p:spPr>
        <p:txBody>
          <a:bodyPr anchorCtr="0" anchor="t" bIns="0" lIns="0" spcFirstLastPara="1" rIns="0" wrap="square" tIns="0">
            <a:normAutofit/>
          </a:bodyPr>
          <a:lstStyle>
            <a:lvl1pPr indent="-228600" lvl="0" marL="457200" marR="0" rtl="0" algn="l">
              <a:lnSpc>
                <a:spcPct val="120000"/>
              </a:lnSpc>
              <a:spcBef>
                <a:spcPts val="0"/>
              </a:spcBef>
              <a:spcAft>
                <a:spcPts val="0"/>
              </a:spcAft>
              <a:buClr>
                <a:schemeClr val="accent4"/>
              </a:buClr>
              <a:buSzPts val="1400"/>
              <a:buFont typeface="Arial"/>
              <a:buNone/>
              <a:defRPr b="0" i="0" sz="1400" u="none" cap="none" strike="noStrike">
                <a:solidFill>
                  <a:schemeClr val="dk1"/>
                </a:solidFill>
                <a:latin typeface="Questrial"/>
                <a:ea typeface="Questrial"/>
                <a:cs typeface="Questrial"/>
                <a:sym typeface="Questrial"/>
              </a:defRPr>
            </a:lvl1pPr>
            <a:lvl2pPr indent="-228600" lvl="1" marL="914400" marR="0" rtl="0" algn="l">
              <a:lnSpc>
                <a:spcPct val="90000"/>
              </a:lnSpc>
              <a:spcBef>
                <a:spcPts val="500"/>
              </a:spcBef>
              <a:spcAft>
                <a:spcPts val="0"/>
              </a:spcAft>
              <a:buClr>
                <a:schemeClr val="dk1"/>
              </a:buClr>
              <a:buSzPts val="1400"/>
              <a:buFont typeface="Arial"/>
              <a:buNone/>
              <a:defRPr b="0" i="1" sz="1400" u="none" cap="none" strike="noStrike">
                <a:solidFill>
                  <a:schemeClr val="dk1"/>
                </a:solidFill>
                <a:latin typeface="Questrial"/>
                <a:ea typeface="Questrial"/>
                <a:cs typeface="Questrial"/>
                <a:sym typeface="Quest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Questrial"/>
                <a:ea typeface="Questrial"/>
                <a:cs typeface="Questrial"/>
                <a:sym typeface="Questrial"/>
              </a:defRPr>
            </a:lvl3pPr>
            <a:lvl4pPr indent="-304800" lvl="3" marL="18288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Questrial"/>
                <a:ea typeface="Questrial"/>
                <a:cs typeface="Questrial"/>
                <a:sym typeface="Quest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Questrial"/>
                <a:ea typeface="Questrial"/>
                <a:cs typeface="Questrial"/>
                <a:sym typeface="Quest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9pPr>
          </a:lstStyle>
          <a:p/>
        </p:txBody>
      </p:sp>
      <p:pic>
        <p:nvPicPr>
          <p:cNvPr descr="A picture containing company name&#10;&#10;Description automatically generated" id="39" name="Google Shape;39;p31"/>
          <p:cNvPicPr preferRelativeResize="0"/>
          <p:nvPr/>
        </p:nvPicPr>
        <p:blipFill rotWithShape="1">
          <a:blip r:embed="rId2">
            <a:alphaModFix/>
          </a:blip>
          <a:srcRect b="0" l="14782" r="13478" t="0"/>
          <a:stretch/>
        </p:blipFill>
        <p:spPr>
          <a:xfrm>
            <a:off x="6682210" y="1530350"/>
            <a:ext cx="5509790" cy="43243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bg>
      <p:bgPr>
        <a:solidFill>
          <a:schemeClr val="lt1"/>
        </a:solidFill>
      </p:bgPr>
    </p:bg>
    <p:spTree>
      <p:nvGrpSpPr>
        <p:cNvPr id="40" name="Shape 40"/>
        <p:cNvGrpSpPr/>
        <p:nvPr/>
      </p:nvGrpSpPr>
      <p:grpSpPr>
        <a:xfrm>
          <a:off x="0" y="0"/>
          <a:ext cx="0" cy="0"/>
          <a:chOff x="0" y="0"/>
          <a:chExt cx="0" cy="0"/>
        </a:xfrm>
      </p:grpSpPr>
      <p:sp>
        <p:nvSpPr>
          <p:cNvPr id="41" name="Google Shape;41;p32"/>
          <p:cNvSpPr txBox="1"/>
          <p:nvPr>
            <p:ph idx="1" type="body"/>
          </p:nvPr>
        </p:nvSpPr>
        <p:spPr>
          <a:xfrm>
            <a:off x="304800" y="3903896"/>
            <a:ext cx="6121399" cy="308120"/>
          </a:xfrm>
          <a:prstGeom prst="rect">
            <a:avLst/>
          </a:prstGeom>
          <a:noFill/>
          <a:ln>
            <a:noFill/>
          </a:ln>
        </p:spPr>
        <p:txBody>
          <a:bodyPr anchorCtr="0" anchor="b" bIns="0" lIns="0" spcFirstLastPara="1" rIns="0" wrap="square" tIns="0">
            <a:noAutofit/>
          </a:bodyPr>
          <a:lstStyle>
            <a:lvl1pPr indent="-228600" lvl="0" marL="457200" marR="0" rtl="0" algn="l">
              <a:lnSpc>
                <a:spcPct val="90000"/>
              </a:lnSpc>
              <a:spcBef>
                <a:spcPts val="0"/>
              </a:spcBef>
              <a:spcAft>
                <a:spcPts val="0"/>
              </a:spcAft>
              <a:buClr>
                <a:schemeClr val="dk2"/>
              </a:buClr>
              <a:buSzPts val="1600"/>
              <a:buFont typeface="Arial"/>
              <a:buNone/>
              <a:defRPr b="0" i="0" sz="1600" u="none" cap="none" strike="noStrike">
                <a:solidFill>
                  <a:schemeClr val="dk2"/>
                </a:solidFill>
                <a:latin typeface="Questrial"/>
                <a:ea typeface="Questrial"/>
                <a:cs typeface="Questrial"/>
                <a:sym typeface="Questrial"/>
              </a:defRPr>
            </a:lvl1pPr>
            <a:lvl2pPr indent="-228600" lvl="1" marL="914400" marR="0" rtl="0" algn="l">
              <a:lnSpc>
                <a:spcPct val="90000"/>
              </a:lnSpc>
              <a:spcBef>
                <a:spcPts val="500"/>
              </a:spcBef>
              <a:spcAft>
                <a:spcPts val="0"/>
              </a:spcAft>
              <a:buClr>
                <a:schemeClr val="dk1"/>
              </a:buClr>
              <a:buSzPts val="1400"/>
              <a:buFont typeface="Arial"/>
              <a:buNone/>
              <a:defRPr b="0" i="1" sz="1400" u="none" cap="none" strike="noStrike">
                <a:solidFill>
                  <a:schemeClr val="dk1"/>
                </a:solidFill>
                <a:latin typeface="Questrial"/>
                <a:ea typeface="Questrial"/>
                <a:cs typeface="Questrial"/>
                <a:sym typeface="Quest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Questrial"/>
                <a:ea typeface="Questrial"/>
                <a:cs typeface="Questrial"/>
                <a:sym typeface="Questrial"/>
              </a:defRPr>
            </a:lvl3pPr>
            <a:lvl4pPr indent="-304800" lvl="3" marL="18288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Questrial"/>
                <a:ea typeface="Questrial"/>
                <a:cs typeface="Questrial"/>
                <a:sym typeface="Quest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Questrial"/>
                <a:ea typeface="Questrial"/>
                <a:cs typeface="Questrial"/>
                <a:sym typeface="Quest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9pPr>
          </a:lstStyle>
          <a:p/>
        </p:txBody>
      </p:sp>
      <p:sp>
        <p:nvSpPr>
          <p:cNvPr id="42" name="Google Shape;42;p32"/>
          <p:cNvSpPr txBox="1"/>
          <p:nvPr>
            <p:ph type="title"/>
          </p:nvPr>
        </p:nvSpPr>
        <p:spPr>
          <a:xfrm>
            <a:off x="304801" y="1726100"/>
            <a:ext cx="6121399" cy="2071868"/>
          </a:xfrm>
          <a:prstGeom prst="rect">
            <a:avLst/>
          </a:prstGeom>
          <a:noFill/>
          <a:ln>
            <a:noFill/>
          </a:ln>
        </p:spPr>
        <p:txBody>
          <a:bodyPr anchorCtr="0" anchor="b" bIns="0" lIns="0" spcFirstLastPara="1" rIns="0" wrap="square" tIns="0">
            <a:noAutofit/>
          </a:bodyPr>
          <a:lstStyle>
            <a:lvl1pPr lvl="0" marR="0" rtl="0" algn="l">
              <a:lnSpc>
                <a:spcPct val="110000"/>
              </a:lnSpc>
              <a:spcBef>
                <a:spcPts val="0"/>
              </a:spcBef>
              <a:spcAft>
                <a:spcPts val="0"/>
              </a:spcAft>
              <a:buClr>
                <a:schemeClr val="dk1"/>
              </a:buClr>
              <a:buSzPts val="3000"/>
              <a:buFont typeface="Questrial"/>
              <a:buNone/>
              <a:defRPr b="1" i="0" sz="3000" u="none" cap="none" strike="noStrike">
                <a:solidFill>
                  <a:schemeClr val="dk1"/>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3" name="Google Shape;43;p32"/>
          <p:cNvSpPr txBox="1"/>
          <p:nvPr>
            <p:ph idx="2" type="body"/>
          </p:nvPr>
        </p:nvSpPr>
        <p:spPr>
          <a:xfrm>
            <a:off x="304800" y="4255834"/>
            <a:ext cx="6121399" cy="1097215"/>
          </a:xfrm>
          <a:prstGeom prst="rect">
            <a:avLst/>
          </a:prstGeom>
          <a:noFill/>
          <a:ln>
            <a:noFill/>
          </a:ln>
        </p:spPr>
        <p:txBody>
          <a:bodyPr anchorCtr="0" anchor="t" bIns="0" lIns="0" spcFirstLastPara="1" rIns="0" wrap="square" tIns="0">
            <a:normAutofit/>
          </a:bodyPr>
          <a:lstStyle>
            <a:lvl1pPr indent="-228600" lvl="0" marL="457200" marR="0" rtl="0" algn="l">
              <a:lnSpc>
                <a:spcPct val="120000"/>
              </a:lnSpc>
              <a:spcBef>
                <a:spcPts val="0"/>
              </a:spcBef>
              <a:spcAft>
                <a:spcPts val="0"/>
              </a:spcAft>
              <a:buClr>
                <a:schemeClr val="accent4"/>
              </a:buClr>
              <a:buSzPts val="1400"/>
              <a:buFont typeface="Arial"/>
              <a:buNone/>
              <a:defRPr b="0" i="0" sz="1400" u="none" cap="none" strike="noStrike">
                <a:solidFill>
                  <a:schemeClr val="dk1"/>
                </a:solidFill>
                <a:latin typeface="Questrial"/>
                <a:ea typeface="Questrial"/>
                <a:cs typeface="Questrial"/>
                <a:sym typeface="Questrial"/>
              </a:defRPr>
            </a:lvl1pPr>
            <a:lvl2pPr indent="-228600" lvl="1" marL="914400" marR="0" rtl="0" algn="l">
              <a:lnSpc>
                <a:spcPct val="90000"/>
              </a:lnSpc>
              <a:spcBef>
                <a:spcPts val="500"/>
              </a:spcBef>
              <a:spcAft>
                <a:spcPts val="0"/>
              </a:spcAft>
              <a:buClr>
                <a:schemeClr val="dk1"/>
              </a:buClr>
              <a:buSzPts val="1400"/>
              <a:buFont typeface="Arial"/>
              <a:buNone/>
              <a:defRPr b="0" i="1" sz="1400" u="none" cap="none" strike="noStrike">
                <a:solidFill>
                  <a:schemeClr val="dk1"/>
                </a:solidFill>
                <a:latin typeface="Questrial"/>
                <a:ea typeface="Questrial"/>
                <a:cs typeface="Questrial"/>
                <a:sym typeface="Quest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Questrial"/>
                <a:ea typeface="Questrial"/>
                <a:cs typeface="Questrial"/>
                <a:sym typeface="Questrial"/>
              </a:defRPr>
            </a:lvl3pPr>
            <a:lvl4pPr indent="-304800" lvl="3" marL="18288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Questrial"/>
                <a:ea typeface="Questrial"/>
                <a:cs typeface="Questrial"/>
                <a:sym typeface="Quest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Questrial"/>
                <a:ea typeface="Questrial"/>
                <a:cs typeface="Questrial"/>
                <a:sym typeface="Quest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9pPr>
          </a:lstStyle>
          <a:p/>
        </p:txBody>
      </p:sp>
      <p:pic>
        <p:nvPicPr>
          <p:cNvPr descr="Logo&#10;&#10;Description automatically generated with low confidence" id="44" name="Google Shape;44;p32"/>
          <p:cNvPicPr preferRelativeResize="0"/>
          <p:nvPr/>
        </p:nvPicPr>
        <p:blipFill rotWithShape="1">
          <a:blip r:embed="rId2">
            <a:alphaModFix/>
          </a:blip>
          <a:srcRect b="0" l="0" r="0" t="0"/>
          <a:stretch/>
        </p:blipFill>
        <p:spPr>
          <a:xfrm>
            <a:off x="7146906" y="1258532"/>
            <a:ext cx="981094" cy="95368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23"/>
          <p:cNvGrpSpPr/>
          <p:nvPr/>
        </p:nvGrpSpPr>
        <p:grpSpPr>
          <a:xfrm>
            <a:off x="73688" y="6232186"/>
            <a:ext cx="6108521" cy="553998"/>
            <a:chOff x="73688" y="6232186"/>
            <a:chExt cx="6108521" cy="553998"/>
          </a:xfrm>
        </p:grpSpPr>
        <p:sp>
          <p:nvSpPr>
            <p:cNvPr id="11" name="Google Shape;11;p23"/>
            <p:cNvSpPr txBox="1"/>
            <p:nvPr/>
          </p:nvSpPr>
          <p:spPr>
            <a:xfrm>
              <a:off x="577790" y="6232186"/>
              <a:ext cx="5604419"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00" u="none" cap="none" strike="noStrike">
                  <a:solidFill>
                    <a:schemeClr val="dk1"/>
                  </a:solidFill>
                  <a:latin typeface="Helvetica Neue"/>
                  <a:ea typeface="Helvetica Neue"/>
                  <a:cs typeface="Helvetica Neue"/>
                  <a:sym typeface="Helvetica Neue"/>
                </a:rPr>
                <a:t>The Science of Behavior – The Art of Communicating</a:t>
              </a:r>
              <a:endParaRPr/>
            </a:p>
            <a:p>
              <a:pPr indent="0" lvl="0" marL="0" marR="0" rtl="0" algn="l">
                <a:spcBef>
                  <a:spcPts val="0"/>
                </a:spcBef>
                <a:spcAft>
                  <a:spcPts val="0"/>
                </a:spcAft>
                <a:buNone/>
              </a:pPr>
              <a:r>
                <a:rPr lang="en-US" sz="1000">
                  <a:solidFill>
                    <a:schemeClr val="dk1"/>
                  </a:solidFill>
                  <a:latin typeface="Helvetica Neue"/>
                  <a:ea typeface="Helvetica Neue"/>
                  <a:cs typeface="Helvetica Neue"/>
                  <a:sym typeface="Helvetica Neue"/>
                </a:rPr>
                <a:t>Using the Shapes Assessment for Simple, Efficient and Effective Communication.</a:t>
              </a:r>
              <a:endParaRPr/>
            </a:p>
            <a:p>
              <a:pPr indent="0" lvl="0" marL="0" marR="0" rtl="0" algn="l">
                <a:spcBef>
                  <a:spcPts val="0"/>
                </a:spcBef>
                <a:spcAft>
                  <a:spcPts val="0"/>
                </a:spcAft>
                <a:buNone/>
              </a:pPr>
              <a:r>
                <a:rPr lang="en-US" sz="1000">
                  <a:solidFill>
                    <a:schemeClr val="dk1"/>
                  </a:solidFill>
                  <a:latin typeface="Helvetica Neue"/>
                  <a:ea typeface="Helvetica Neue"/>
                  <a:cs typeface="Helvetica Neue"/>
                  <a:sym typeface="Helvetica Neue"/>
                </a:rPr>
                <a:t>All content copyrighted by Hite Resources, Inc. and Pgeo, Inc. www.psychogeometrics.com</a:t>
              </a:r>
              <a:endParaRPr/>
            </a:p>
          </p:txBody>
        </p:sp>
        <p:pic>
          <p:nvPicPr>
            <p:cNvPr id="12" name="Google Shape;12;p23"/>
            <p:cNvPicPr preferRelativeResize="0"/>
            <p:nvPr/>
          </p:nvPicPr>
          <p:blipFill rotWithShape="1">
            <a:blip r:embed="rId1">
              <a:alphaModFix/>
            </a:blip>
            <a:srcRect b="0" l="0" r="0" t="0"/>
            <a:stretch/>
          </p:blipFill>
          <p:spPr>
            <a:xfrm>
              <a:off x="73688" y="6251477"/>
              <a:ext cx="503579" cy="503579"/>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8.png"/><Relationship Id="rId4" Type="http://schemas.openxmlformats.org/officeDocument/2006/relationships/image" Target="../media/image26.png"/><Relationship Id="rId5" Type="http://schemas.openxmlformats.org/officeDocument/2006/relationships/image" Target="../media/image22.png"/><Relationship Id="rId6" Type="http://schemas.openxmlformats.org/officeDocument/2006/relationships/image" Target="../media/image34.png"/><Relationship Id="rId7"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3.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9.png"/><Relationship Id="rId4" Type="http://schemas.openxmlformats.org/officeDocument/2006/relationships/image" Target="../media/image23.png"/><Relationship Id="rId5"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33.png"/><Relationship Id="rId4" Type="http://schemas.openxmlformats.org/officeDocument/2006/relationships/image" Target="../media/image23.png"/><Relationship Id="rId5"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6.jpg"/></Relationships>
</file>

<file path=ppt/slides/_rels/slide22.xml.rels><?xml version="1.0" encoding="UTF-8" standalone="yes"?><Relationships xmlns="http://schemas.openxmlformats.org/package/2006/relationships"><Relationship Id="rId11" Type="http://schemas.openxmlformats.org/officeDocument/2006/relationships/hyperlink" Target="https://elearning.psychogeometrics.com/" TargetMode="External"/><Relationship Id="rId10" Type="http://schemas.openxmlformats.org/officeDocument/2006/relationships/hyperlink" Target="http://psychogeometrics.com/online-learning/#shapes-assessment" TargetMode="External"/><Relationship Id="rId13" Type="http://schemas.openxmlformats.org/officeDocument/2006/relationships/hyperlink" Target="https://www.facebook.com/psycho_geometrics-103150451491958" TargetMode="External"/><Relationship Id="rId12" Type="http://schemas.openxmlformats.org/officeDocument/2006/relationships/hyperlink" Target="https://elearning.psychogeometrics.com/" TargetMode="External"/><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32.png"/><Relationship Id="rId4" Type="http://schemas.openxmlformats.org/officeDocument/2006/relationships/hyperlink" Target="http://psychogeometrics.com/" TargetMode="External"/><Relationship Id="rId9" Type="http://schemas.openxmlformats.org/officeDocument/2006/relationships/hyperlink" Target="http://psychogeometrics.com/online-learning/#shapes-assessment" TargetMode="External"/><Relationship Id="rId15" Type="http://schemas.openxmlformats.org/officeDocument/2006/relationships/hyperlink" Target="https://www.instagram.com/psycho_geometrics/" TargetMode="External"/><Relationship Id="rId14" Type="http://schemas.openxmlformats.org/officeDocument/2006/relationships/hyperlink" Target="https://twitter.com/pgeoshapes" TargetMode="External"/><Relationship Id="rId17" Type="http://schemas.openxmlformats.org/officeDocument/2006/relationships/image" Target="../media/image35.png"/><Relationship Id="rId16" Type="http://schemas.openxmlformats.org/officeDocument/2006/relationships/hyperlink" Target="https://www.linkedin.com/company/psycho-geometrics/" TargetMode="External"/><Relationship Id="rId5" Type="http://schemas.openxmlformats.org/officeDocument/2006/relationships/hyperlink" Target="https://psychogeometrics.com/meet-susan/" TargetMode="External"/><Relationship Id="rId6" Type="http://schemas.openxmlformats.org/officeDocument/2006/relationships/hyperlink" Target="https://www.psychogeometrics.com/meet-susan" TargetMode="External"/><Relationship Id="rId7" Type="http://schemas.openxmlformats.org/officeDocument/2006/relationships/hyperlink" Target="https://www.psychogeometrics.com/meet-susan" TargetMode="External"/><Relationship Id="rId8" Type="http://schemas.openxmlformats.org/officeDocument/2006/relationships/hyperlink" Target="https://psychogeometrics.com/shapes-for-work-inf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24.png"/><Relationship Id="rId7" Type="http://schemas.openxmlformats.org/officeDocument/2006/relationships/image" Target="../media/image13.png"/><Relationship Id="rId8"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
          <p:cNvSpPr txBox="1"/>
          <p:nvPr/>
        </p:nvSpPr>
        <p:spPr>
          <a:xfrm>
            <a:off x="1002680" y="5143312"/>
            <a:ext cx="1018663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757070"/>
                </a:solidFill>
                <a:latin typeface="Helvetica Neue"/>
                <a:ea typeface="Helvetica Neue"/>
                <a:cs typeface="Helvetica Neue"/>
                <a:sym typeface="Helvetica Neue"/>
              </a:rPr>
              <a:t>Presented by Your Name, Shapes Certified Facilitator</a:t>
            </a:r>
            <a:endParaRPr/>
          </a:p>
        </p:txBody>
      </p:sp>
      <p:pic>
        <p:nvPicPr>
          <p:cNvPr descr="A picture containing text, clipart&#10;&#10;Description automatically generated" id="111" name="Google Shape;111;p1"/>
          <p:cNvPicPr preferRelativeResize="0"/>
          <p:nvPr/>
        </p:nvPicPr>
        <p:blipFill rotWithShape="1">
          <a:blip r:embed="rId3">
            <a:alphaModFix/>
          </a:blip>
          <a:srcRect b="0" l="0" r="0" t="0"/>
          <a:stretch/>
        </p:blipFill>
        <p:spPr>
          <a:xfrm>
            <a:off x="0" y="1250919"/>
            <a:ext cx="12192000" cy="369824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0"/>
          <p:cNvSpPr txBox="1"/>
          <p:nvPr/>
        </p:nvSpPr>
        <p:spPr>
          <a:xfrm>
            <a:off x="3960940" y="4103903"/>
            <a:ext cx="2834640"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596569"/>
              </a:buClr>
              <a:buSzPts val="2000"/>
              <a:buFont typeface="Arial"/>
              <a:buChar char="•"/>
            </a:pPr>
            <a:r>
              <a:rPr lang="en-US" sz="2000">
                <a:solidFill>
                  <a:srgbClr val="596569"/>
                </a:solidFill>
                <a:latin typeface="Helvetica Neue"/>
                <a:ea typeface="Helvetica Neue"/>
                <a:cs typeface="Helvetica Neue"/>
                <a:sym typeface="Helvetica Neue"/>
              </a:rPr>
              <a:t>also left brain</a:t>
            </a:r>
            <a:endParaRPr sz="800">
              <a:solidFill>
                <a:srgbClr val="000000"/>
              </a:solidFill>
              <a:latin typeface="Helvetica Neue"/>
              <a:ea typeface="Helvetica Neue"/>
              <a:cs typeface="Helvetica Neue"/>
              <a:sym typeface="Helvetica Neue"/>
            </a:endParaRPr>
          </a:p>
        </p:txBody>
      </p:sp>
      <p:sp>
        <p:nvSpPr>
          <p:cNvPr id="224" name="Google Shape;224;p10"/>
          <p:cNvSpPr txBox="1"/>
          <p:nvPr/>
        </p:nvSpPr>
        <p:spPr>
          <a:xfrm>
            <a:off x="3960940" y="4454672"/>
            <a:ext cx="2834640"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596569"/>
              </a:buClr>
              <a:buSzPts val="2000"/>
              <a:buFont typeface="Arial"/>
              <a:buChar char="•"/>
            </a:pPr>
            <a:r>
              <a:rPr lang="en-US" sz="2000">
                <a:solidFill>
                  <a:srgbClr val="596569"/>
                </a:solidFill>
                <a:latin typeface="Helvetica Neue"/>
                <a:ea typeface="Helvetica Neue"/>
                <a:cs typeface="Helvetica Neue"/>
                <a:sym typeface="Helvetica Neue"/>
              </a:rPr>
              <a:t>less than the box</a:t>
            </a:r>
            <a:endParaRPr sz="800">
              <a:solidFill>
                <a:srgbClr val="000000"/>
              </a:solidFill>
              <a:latin typeface="Helvetica Neue"/>
              <a:ea typeface="Helvetica Neue"/>
              <a:cs typeface="Helvetica Neue"/>
              <a:sym typeface="Helvetica Neue"/>
            </a:endParaRPr>
          </a:p>
        </p:txBody>
      </p:sp>
      <p:sp>
        <p:nvSpPr>
          <p:cNvPr id="225" name="Google Shape;225;p10"/>
          <p:cNvSpPr txBox="1"/>
          <p:nvPr/>
        </p:nvSpPr>
        <p:spPr>
          <a:xfrm>
            <a:off x="3960940" y="4805441"/>
            <a:ext cx="2834640"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596569"/>
              </a:buClr>
              <a:buSzPts val="2000"/>
              <a:buFont typeface="Arial"/>
              <a:buChar char="•"/>
            </a:pPr>
            <a:r>
              <a:rPr lang="en-US" sz="2000">
                <a:solidFill>
                  <a:srgbClr val="596569"/>
                </a:solidFill>
                <a:latin typeface="Helvetica Neue"/>
                <a:ea typeface="Helvetica Neue"/>
                <a:cs typeface="Helvetica Neue"/>
                <a:sym typeface="Helvetica Neue"/>
              </a:rPr>
              <a:t>direct</a:t>
            </a:r>
            <a:endParaRPr sz="800">
              <a:solidFill>
                <a:srgbClr val="000000"/>
              </a:solidFill>
              <a:latin typeface="Helvetica Neue"/>
              <a:ea typeface="Helvetica Neue"/>
              <a:cs typeface="Helvetica Neue"/>
              <a:sym typeface="Helvetica Neue"/>
            </a:endParaRPr>
          </a:p>
        </p:txBody>
      </p:sp>
      <p:sp>
        <p:nvSpPr>
          <p:cNvPr id="226" name="Google Shape;226;p10"/>
          <p:cNvSpPr txBox="1"/>
          <p:nvPr/>
        </p:nvSpPr>
        <p:spPr>
          <a:xfrm>
            <a:off x="3960940" y="5156210"/>
            <a:ext cx="2834640"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596569"/>
              </a:buClr>
              <a:buSzPts val="2000"/>
              <a:buFont typeface="Arial"/>
              <a:buChar char="•"/>
            </a:pPr>
            <a:r>
              <a:rPr lang="en-US" sz="2000">
                <a:solidFill>
                  <a:srgbClr val="596569"/>
                </a:solidFill>
                <a:latin typeface="Helvetica Neue"/>
                <a:ea typeface="Helvetica Neue"/>
                <a:cs typeface="Helvetica Neue"/>
                <a:sym typeface="Helvetica Neue"/>
              </a:rPr>
              <a:t>driven</a:t>
            </a:r>
            <a:endParaRPr sz="800">
              <a:solidFill>
                <a:srgbClr val="000000"/>
              </a:solidFill>
              <a:latin typeface="Helvetica Neue"/>
              <a:ea typeface="Helvetica Neue"/>
              <a:cs typeface="Helvetica Neue"/>
              <a:sym typeface="Helvetica Neue"/>
            </a:endParaRPr>
          </a:p>
        </p:txBody>
      </p:sp>
      <p:sp>
        <p:nvSpPr>
          <p:cNvPr id="227" name="Google Shape;227;p10"/>
          <p:cNvSpPr txBox="1"/>
          <p:nvPr/>
        </p:nvSpPr>
        <p:spPr>
          <a:xfrm>
            <a:off x="3960940" y="5506979"/>
            <a:ext cx="2834640"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596569"/>
              </a:buClr>
              <a:buSzPts val="2000"/>
              <a:buFont typeface="Arial"/>
              <a:buChar char="•"/>
            </a:pPr>
            <a:r>
              <a:rPr lang="en-US" sz="2000">
                <a:solidFill>
                  <a:srgbClr val="596569"/>
                </a:solidFill>
                <a:latin typeface="Helvetica Neue"/>
                <a:ea typeface="Helvetica Neue"/>
                <a:cs typeface="Helvetica Neue"/>
                <a:sym typeface="Helvetica Neue"/>
              </a:rPr>
              <a:t>goal-focused</a:t>
            </a:r>
            <a:endParaRPr sz="800">
              <a:solidFill>
                <a:srgbClr val="000000"/>
              </a:solidFill>
              <a:latin typeface="Helvetica Neue"/>
              <a:ea typeface="Helvetica Neue"/>
              <a:cs typeface="Helvetica Neue"/>
              <a:sym typeface="Helvetica Neue"/>
            </a:endParaRPr>
          </a:p>
        </p:txBody>
      </p:sp>
      <p:sp>
        <p:nvSpPr>
          <p:cNvPr id="228" name="Google Shape;228;p10"/>
          <p:cNvSpPr txBox="1"/>
          <p:nvPr/>
        </p:nvSpPr>
        <p:spPr>
          <a:xfrm>
            <a:off x="7011079" y="4103903"/>
            <a:ext cx="2834640"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596569"/>
              </a:buClr>
              <a:buSzPts val="2000"/>
              <a:buFont typeface="Arial"/>
              <a:buChar char="•"/>
            </a:pPr>
            <a:r>
              <a:rPr lang="en-US" sz="2000">
                <a:solidFill>
                  <a:srgbClr val="596569"/>
                </a:solidFill>
                <a:latin typeface="Helvetica Neue"/>
                <a:ea typeface="Helvetica Neue"/>
                <a:cs typeface="Helvetica Neue"/>
                <a:sym typeface="Helvetica Neue"/>
              </a:rPr>
              <a:t>action-oriented</a:t>
            </a:r>
            <a:endParaRPr sz="800">
              <a:solidFill>
                <a:srgbClr val="000000"/>
              </a:solidFill>
              <a:latin typeface="Helvetica Neue"/>
              <a:ea typeface="Helvetica Neue"/>
              <a:cs typeface="Helvetica Neue"/>
              <a:sym typeface="Helvetica Neue"/>
            </a:endParaRPr>
          </a:p>
        </p:txBody>
      </p:sp>
      <p:sp>
        <p:nvSpPr>
          <p:cNvPr id="229" name="Google Shape;229;p10"/>
          <p:cNvSpPr txBox="1"/>
          <p:nvPr/>
        </p:nvSpPr>
        <p:spPr>
          <a:xfrm>
            <a:off x="7011081" y="4454672"/>
            <a:ext cx="3601503"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596569"/>
              </a:buClr>
              <a:buSzPts val="2000"/>
              <a:buFont typeface="Arial"/>
              <a:buChar char="•"/>
            </a:pPr>
            <a:r>
              <a:rPr lang="en-US" sz="2000">
                <a:solidFill>
                  <a:srgbClr val="596569"/>
                </a:solidFill>
                <a:latin typeface="Helvetica Neue"/>
                <a:ea typeface="Helvetica Neue"/>
                <a:cs typeface="Helvetica Neue"/>
                <a:sym typeface="Helvetica Neue"/>
              </a:rPr>
              <a:t>quick to make a decision</a:t>
            </a:r>
            <a:endParaRPr sz="800">
              <a:solidFill>
                <a:srgbClr val="000000"/>
              </a:solidFill>
              <a:latin typeface="Helvetica Neue"/>
              <a:ea typeface="Helvetica Neue"/>
              <a:cs typeface="Helvetica Neue"/>
              <a:sym typeface="Helvetica Neue"/>
            </a:endParaRPr>
          </a:p>
        </p:txBody>
      </p:sp>
      <p:sp>
        <p:nvSpPr>
          <p:cNvPr id="230" name="Google Shape;230;p10"/>
          <p:cNvSpPr txBox="1"/>
          <p:nvPr/>
        </p:nvSpPr>
        <p:spPr>
          <a:xfrm>
            <a:off x="7011082" y="4805441"/>
            <a:ext cx="2834640"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596569"/>
              </a:buClr>
              <a:buSzPts val="2000"/>
              <a:buFont typeface="Arial"/>
              <a:buChar char="•"/>
            </a:pPr>
            <a:r>
              <a:rPr lang="en-US" sz="2000">
                <a:solidFill>
                  <a:srgbClr val="596569"/>
                </a:solidFill>
                <a:latin typeface="Helvetica Neue"/>
                <a:ea typeface="Helvetica Neue"/>
                <a:cs typeface="Helvetica Neue"/>
                <a:sym typeface="Helvetica Neue"/>
              </a:rPr>
              <a:t>bottom-line</a:t>
            </a:r>
            <a:endParaRPr sz="800">
              <a:solidFill>
                <a:srgbClr val="000000"/>
              </a:solidFill>
              <a:latin typeface="Helvetica Neue"/>
              <a:ea typeface="Helvetica Neue"/>
              <a:cs typeface="Helvetica Neue"/>
              <a:sym typeface="Helvetica Neue"/>
            </a:endParaRPr>
          </a:p>
        </p:txBody>
      </p:sp>
      <p:sp>
        <p:nvSpPr>
          <p:cNvPr id="231" name="Google Shape;231;p10"/>
          <p:cNvSpPr txBox="1"/>
          <p:nvPr/>
        </p:nvSpPr>
        <p:spPr>
          <a:xfrm>
            <a:off x="7011082" y="5156210"/>
            <a:ext cx="2834640"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596569"/>
              </a:buClr>
              <a:buSzPts val="2000"/>
              <a:buFont typeface="Arial"/>
              <a:buChar char="•"/>
            </a:pPr>
            <a:r>
              <a:rPr lang="en-US" sz="2000">
                <a:solidFill>
                  <a:srgbClr val="596569"/>
                </a:solidFill>
                <a:latin typeface="Helvetica Neue"/>
                <a:ea typeface="Helvetica Neue"/>
                <a:cs typeface="Helvetica Neue"/>
                <a:sym typeface="Helvetica Neue"/>
              </a:rPr>
              <a:t>to the point</a:t>
            </a:r>
            <a:endParaRPr sz="800">
              <a:solidFill>
                <a:srgbClr val="000000"/>
              </a:solidFill>
              <a:latin typeface="Helvetica Neue"/>
              <a:ea typeface="Helvetica Neue"/>
              <a:cs typeface="Helvetica Neue"/>
              <a:sym typeface="Helvetica Neue"/>
            </a:endParaRPr>
          </a:p>
        </p:txBody>
      </p:sp>
      <p:sp>
        <p:nvSpPr>
          <p:cNvPr id="232" name="Google Shape;232;p10"/>
          <p:cNvSpPr/>
          <p:nvPr/>
        </p:nvSpPr>
        <p:spPr>
          <a:xfrm>
            <a:off x="0" y="3066070"/>
            <a:ext cx="12192000" cy="948073"/>
          </a:xfrm>
          <a:prstGeom prst="rect">
            <a:avLst/>
          </a:prstGeom>
          <a:solidFill>
            <a:srgbClr val="AEAB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33" name="Google Shape;233;p10"/>
          <p:cNvSpPr txBox="1"/>
          <p:nvPr/>
        </p:nvSpPr>
        <p:spPr>
          <a:xfrm>
            <a:off x="541481" y="1650248"/>
            <a:ext cx="2922155" cy="4770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500">
                <a:solidFill>
                  <a:srgbClr val="596569"/>
                </a:solidFill>
                <a:latin typeface="Helvetica Neue"/>
                <a:ea typeface="Helvetica Neue"/>
                <a:cs typeface="Helvetica Neue"/>
                <a:sym typeface="Helvetica Neue"/>
              </a:rPr>
              <a:t>left side thinking</a:t>
            </a:r>
            <a:endParaRPr b="1" sz="800">
              <a:solidFill>
                <a:srgbClr val="000000"/>
              </a:solidFill>
              <a:latin typeface="Helvetica Neue"/>
              <a:ea typeface="Helvetica Neue"/>
              <a:cs typeface="Helvetica Neue"/>
              <a:sym typeface="Helvetica Neue"/>
            </a:endParaRPr>
          </a:p>
        </p:txBody>
      </p:sp>
      <p:sp>
        <p:nvSpPr>
          <p:cNvPr id="234" name="Google Shape;234;p10"/>
          <p:cNvSpPr txBox="1"/>
          <p:nvPr/>
        </p:nvSpPr>
        <p:spPr>
          <a:xfrm>
            <a:off x="657894" y="2080142"/>
            <a:ext cx="268932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596569"/>
                </a:solidFill>
                <a:latin typeface="Helvetica Neue"/>
                <a:ea typeface="Helvetica Neue"/>
                <a:cs typeface="Helvetica Neue"/>
                <a:sym typeface="Helvetica Neue"/>
              </a:rPr>
              <a:t>logical, linear, factual</a:t>
            </a:r>
            <a:endParaRPr sz="800">
              <a:solidFill>
                <a:srgbClr val="000000"/>
              </a:solidFill>
              <a:latin typeface="Helvetica Neue"/>
              <a:ea typeface="Helvetica Neue"/>
              <a:cs typeface="Helvetica Neue"/>
              <a:sym typeface="Helvetica Neue"/>
            </a:endParaRPr>
          </a:p>
        </p:txBody>
      </p:sp>
      <p:sp>
        <p:nvSpPr>
          <p:cNvPr id="235" name="Google Shape;235;p10"/>
          <p:cNvSpPr/>
          <p:nvPr/>
        </p:nvSpPr>
        <p:spPr>
          <a:xfrm>
            <a:off x="4409928" y="258286"/>
            <a:ext cx="3372144" cy="1015598"/>
          </a:xfrm>
          <a:prstGeom prst="flowChartTerminator">
            <a:avLst/>
          </a:prstGeom>
          <a:solidFill>
            <a:schemeClr val="lt1"/>
          </a:solidFill>
          <a:ln cap="flat" cmpd="sng" w="9525">
            <a:solidFill>
              <a:srgbClr val="DEDEDE"/>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36" name="Google Shape;236;p10"/>
          <p:cNvSpPr txBox="1"/>
          <p:nvPr/>
        </p:nvSpPr>
        <p:spPr>
          <a:xfrm>
            <a:off x="3668275" y="468566"/>
            <a:ext cx="4855451"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586468"/>
                </a:solidFill>
                <a:latin typeface="Helvetica Neue"/>
                <a:ea typeface="Helvetica Neue"/>
                <a:cs typeface="Helvetica Neue"/>
                <a:sym typeface="Helvetica Neue"/>
              </a:rPr>
              <a:t>The 5 Shapes</a:t>
            </a:r>
            <a:endParaRPr b="1" sz="800">
              <a:solidFill>
                <a:srgbClr val="000000"/>
              </a:solidFill>
              <a:latin typeface="Helvetica Neue"/>
              <a:ea typeface="Helvetica Neue"/>
              <a:cs typeface="Helvetica Neue"/>
              <a:sym typeface="Helvetica Neue"/>
            </a:endParaRPr>
          </a:p>
        </p:txBody>
      </p:sp>
      <p:sp>
        <p:nvSpPr>
          <p:cNvPr id="237" name="Google Shape;237;p10"/>
          <p:cNvSpPr txBox="1"/>
          <p:nvPr/>
        </p:nvSpPr>
        <p:spPr>
          <a:xfrm>
            <a:off x="3957683" y="3279888"/>
            <a:ext cx="261860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Helvetica Neue"/>
                <a:ea typeface="Helvetica Neue"/>
                <a:cs typeface="Helvetica Neue"/>
                <a:sym typeface="Helvetica Neue"/>
              </a:rPr>
              <a:t>the triangle</a:t>
            </a:r>
            <a:endParaRPr b="1" sz="800">
              <a:solidFill>
                <a:schemeClr val="lt1"/>
              </a:solidFill>
              <a:latin typeface="Helvetica Neue"/>
              <a:ea typeface="Helvetica Neue"/>
              <a:cs typeface="Helvetica Neue"/>
              <a:sym typeface="Helvetica Neue"/>
            </a:endParaRPr>
          </a:p>
        </p:txBody>
      </p:sp>
      <p:sp>
        <p:nvSpPr>
          <p:cNvPr id="238" name="Google Shape;238;p10"/>
          <p:cNvSpPr txBox="1"/>
          <p:nvPr/>
        </p:nvSpPr>
        <p:spPr>
          <a:xfrm>
            <a:off x="2279555" y="5295649"/>
            <a:ext cx="114326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DB554F"/>
                </a:solidFill>
                <a:latin typeface="Helvetica Neue"/>
                <a:ea typeface="Helvetica Neue"/>
                <a:cs typeface="Helvetica Neue"/>
                <a:sym typeface="Helvetica Neue"/>
              </a:rPr>
              <a:t>action</a:t>
            </a:r>
            <a:endParaRPr b="1" sz="700">
              <a:solidFill>
                <a:srgbClr val="DB554F"/>
              </a:solidFill>
              <a:latin typeface="Helvetica Neue"/>
              <a:ea typeface="Helvetica Neue"/>
              <a:cs typeface="Helvetica Neue"/>
              <a:sym typeface="Helvetica Neue"/>
            </a:endParaRPr>
          </a:p>
        </p:txBody>
      </p:sp>
      <p:pic>
        <p:nvPicPr>
          <p:cNvPr id="239" name="Google Shape;239;p10"/>
          <p:cNvPicPr preferRelativeResize="0"/>
          <p:nvPr/>
        </p:nvPicPr>
        <p:blipFill rotWithShape="1">
          <a:blip r:embed="rId3">
            <a:alphaModFix/>
          </a:blip>
          <a:srcRect b="0" l="0" r="0" t="0"/>
          <a:stretch/>
        </p:blipFill>
        <p:spPr>
          <a:xfrm>
            <a:off x="1959303" y="2677248"/>
            <a:ext cx="1769890" cy="2530504"/>
          </a:xfrm>
          <a:prstGeom prst="rect">
            <a:avLst/>
          </a:prstGeom>
          <a:noFill/>
          <a:ln>
            <a:noFill/>
          </a:ln>
        </p:spPr>
      </p:pic>
      <p:sp>
        <p:nvSpPr>
          <p:cNvPr id="240" name="Google Shape;240;p10"/>
          <p:cNvSpPr/>
          <p:nvPr/>
        </p:nvSpPr>
        <p:spPr>
          <a:xfrm>
            <a:off x="3816392" y="1662705"/>
            <a:ext cx="2518682" cy="1477653"/>
          </a:xfrm>
          <a:prstGeom prst="wedgeRoundRectCallout">
            <a:avLst>
              <a:gd fmla="val -20833" name="adj1"/>
              <a:gd fmla="val 62500" name="adj2"/>
              <a:gd fmla="val 0" name="adj3"/>
            </a:avLst>
          </a:prstGeom>
          <a:solidFill>
            <a:srgbClr val="F2F2F2"/>
          </a:solidFill>
          <a:ln cap="flat" cmpd="sng" w="28575">
            <a:solidFill>
              <a:srgbClr val="DB554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Helvetica Neue"/>
                <a:ea typeface="Helvetica Neue"/>
                <a:cs typeface="Helvetica Neue"/>
                <a:sym typeface="Helvetica Neue"/>
              </a:rPr>
              <a:t>“Be </a:t>
            </a:r>
            <a:r>
              <a:rPr lang="en-US" sz="1800">
                <a:solidFill>
                  <a:srgbClr val="DB554F"/>
                </a:solidFill>
                <a:latin typeface="Helvetica Neue"/>
                <a:ea typeface="Helvetica Neue"/>
                <a:cs typeface="Helvetica Neue"/>
                <a:sym typeface="Helvetica Neue"/>
              </a:rPr>
              <a:t>brief</a:t>
            </a:r>
            <a:r>
              <a:rPr lang="en-US" sz="1800">
                <a:solidFill>
                  <a:schemeClr val="dk1"/>
                </a:solidFill>
                <a:latin typeface="Helvetica Neue"/>
                <a:ea typeface="Helvetica Neue"/>
                <a:cs typeface="Helvetica Neue"/>
                <a:sym typeface="Helvetica Neue"/>
              </a:rPr>
              <a:t>, be </a:t>
            </a:r>
            <a:r>
              <a:rPr lang="en-US" sz="1800">
                <a:solidFill>
                  <a:srgbClr val="DB554F"/>
                </a:solidFill>
                <a:latin typeface="Helvetica Neue"/>
                <a:ea typeface="Helvetica Neue"/>
                <a:cs typeface="Helvetica Neue"/>
                <a:sym typeface="Helvetica Neue"/>
              </a:rPr>
              <a:t>bright</a:t>
            </a:r>
            <a:r>
              <a:rPr lang="en-US" sz="1800">
                <a:solidFill>
                  <a:schemeClr val="dk1"/>
                </a:solidFill>
                <a:latin typeface="Helvetica Neue"/>
                <a:ea typeface="Helvetica Neue"/>
                <a:cs typeface="Helvetica Neue"/>
                <a:sym typeface="Helvetica Neue"/>
              </a:rPr>
              <a:t>,</a:t>
            </a:r>
            <a:endParaRPr/>
          </a:p>
          <a:p>
            <a:pPr indent="0" lvl="0" marL="0" marR="0" rtl="0" algn="ctr">
              <a:spcBef>
                <a:spcPts val="0"/>
              </a:spcBef>
              <a:spcAft>
                <a:spcPts val="0"/>
              </a:spcAft>
              <a:buNone/>
            </a:pPr>
            <a:r>
              <a:rPr lang="en-US" sz="1800">
                <a:solidFill>
                  <a:schemeClr val="dk1"/>
                </a:solidFill>
                <a:latin typeface="Helvetica Neue"/>
                <a:ea typeface="Helvetica Neue"/>
                <a:cs typeface="Helvetica Neue"/>
                <a:sym typeface="Helvetica Neue"/>
              </a:rPr>
              <a:t>give me three options,</a:t>
            </a:r>
            <a:endParaRPr/>
          </a:p>
          <a:p>
            <a:pPr indent="0" lvl="0" marL="0" marR="0" rtl="0" algn="ctr">
              <a:spcBef>
                <a:spcPts val="0"/>
              </a:spcBef>
              <a:spcAft>
                <a:spcPts val="0"/>
              </a:spcAft>
              <a:buNone/>
            </a:pPr>
            <a:r>
              <a:rPr lang="en-US" sz="1800">
                <a:solidFill>
                  <a:schemeClr val="dk1"/>
                </a:solidFill>
                <a:latin typeface="Helvetica Neue"/>
                <a:ea typeface="Helvetica Neue"/>
                <a:cs typeface="Helvetica Neue"/>
                <a:sym typeface="Helvetica Neue"/>
              </a:rPr>
              <a:t>be gone.”</a:t>
            </a:r>
            <a:endParaRPr/>
          </a:p>
        </p:txBody>
      </p:sp>
      <p:sp>
        <p:nvSpPr>
          <p:cNvPr id="241" name="Google Shape;241;p10"/>
          <p:cNvSpPr/>
          <p:nvPr/>
        </p:nvSpPr>
        <p:spPr>
          <a:xfrm>
            <a:off x="6780172" y="2395556"/>
            <a:ext cx="1704009" cy="1016561"/>
          </a:xfrm>
          <a:prstGeom prst="wedgeRoundRectCallout">
            <a:avLst>
              <a:gd fmla="val -20833" name="adj1"/>
              <a:gd fmla="val 62500" name="adj2"/>
              <a:gd fmla="val 0" name="adj3"/>
            </a:avLst>
          </a:prstGeom>
          <a:solidFill>
            <a:srgbClr val="F2F2F2"/>
          </a:solidFill>
          <a:ln cap="flat" cmpd="sng" w="28575">
            <a:solidFill>
              <a:srgbClr val="DB554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Helvetica Neue"/>
                <a:ea typeface="Helvetica Neue"/>
                <a:cs typeface="Helvetica Neue"/>
                <a:sym typeface="Helvetica Neue"/>
              </a:rPr>
              <a:t>“I don’t need to hear the </a:t>
            </a:r>
            <a:r>
              <a:rPr lang="en-US" sz="1800">
                <a:solidFill>
                  <a:srgbClr val="DB554F"/>
                </a:solidFill>
                <a:latin typeface="Helvetica Neue"/>
                <a:ea typeface="Helvetica Neue"/>
                <a:cs typeface="Helvetica Neue"/>
                <a:sym typeface="Helvetica Neue"/>
              </a:rPr>
              <a:t>whole story</a:t>
            </a:r>
            <a:r>
              <a:rPr lang="en-US" sz="1800">
                <a:solidFill>
                  <a:schemeClr val="dk1"/>
                </a:solidFill>
                <a:latin typeface="Helvetica Neue"/>
                <a:ea typeface="Helvetica Neue"/>
                <a:cs typeface="Helvetica Neue"/>
                <a:sym typeface="Helvetica Neue"/>
              </a:rPr>
              <a:t>.”</a:t>
            </a:r>
            <a:endParaRPr/>
          </a:p>
        </p:txBody>
      </p:sp>
      <p:sp>
        <p:nvSpPr>
          <p:cNvPr id="242" name="Google Shape;242;p10"/>
          <p:cNvSpPr/>
          <p:nvPr/>
        </p:nvSpPr>
        <p:spPr>
          <a:xfrm>
            <a:off x="8897155" y="1612197"/>
            <a:ext cx="2325027" cy="1700734"/>
          </a:xfrm>
          <a:prstGeom prst="wedgeRoundRectCallout">
            <a:avLst>
              <a:gd fmla="val -20833" name="adj1"/>
              <a:gd fmla="val 62500" name="adj2"/>
              <a:gd fmla="val 0" name="adj3"/>
            </a:avLst>
          </a:prstGeom>
          <a:solidFill>
            <a:srgbClr val="F2F2F2"/>
          </a:solidFill>
          <a:ln cap="flat" cmpd="sng" w="28575">
            <a:solidFill>
              <a:srgbClr val="DB554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Helvetica Neue"/>
                <a:ea typeface="Helvetica Neue"/>
                <a:cs typeface="Helvetica Neue"/>
                <a:sym typeface="Helvetica Neue"/>
              </a:rPr>
              <a:t>“</a:t>
            </a:r>
            <a:r>
              <a:rPr lang="en-US" sz="1800">
                <a:solidFill>
                  <a:srgbClr val="DB554F"/>
                </a:solidFill>
                <a:latin typeface="Helvetica Neue"/>
                <a:ea typeface="Helvetica Neue"/>
                <a:cs typeface="Helvetica Neue"/>
                <a:sym typeface="Helvetica Neue"/>
              </a:rPr>
              <a:t>Make a decision</a:t>
            </a:r>
            <a:r>
              <a:rPr lang="en-US" sz="1800">
                <a:solidFill>
                  <a:schemeClr val="dk1"/>
                </a:solidFill>
                <a:latin typeface="Helvetica Neue"/>
                <a:ea typeface="Helvetica Neue"/>
                <a:cs typeface="Helvetica Neue"/>
                <a:sym typeface="Helvetica Neue"/>
              </a:rPr>
              <a:t>, and right or wrong, work to make it right.”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1"/>
          <p:cNvSpPr/>
          <p:nvPr/>
        </p:nvSpPr>
        <p:spPr>
          <a:xfrm>
            <a:off x="4409928" y="258286"/>
            <a:ext cx="3372144" cy="1015598"/>
          </a:xfrm>
          <a:prstGeom prst="flowChartTerminator">
            <a:avLst/>
          </a:prstGeom>
          <a:solidFill>
            <a:schemeClr val="lt1"/>
          </a:solidFill>
          <a:ln cap="flat" cmpd="sng" w="9525">
            <a:solidFill>
              <a:srgbClr val="DEDEDE"/>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49" name="Google Shape;249;p11"/>
          <p:cNvSpPr txBox="1"/>
          <p:nvPr/>
        </p:nvSpPr>
        <p:spPr>
          <a:xfrm>
            <a:off x="3668275" y="468566"/>
            <a:ext cx="4855451"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586468"/>
                </a:solidFill>
                <a:latin typeface="Helvetica Neue"/>
                <a:ea typeface="Helvetica Neue"/>
                <a:cs typeface="Helvetica Neue"/>
                <a:sym typeface="Helvetica Neue"/>
              </a:rPr>
              <a:t>The 5 Shapes</a:t>
            </a:r>
            <a:endParaRPr b="1" sz="800">
              <a:solidFill>
                <a:srgbClr val="000000"/>
              </a:solidFill>
              <a:latin typeface="Helvetica Neue"/>
              <a:ea typeface="Helvetica Neue"/>
              <a:cs typeface="Helvetica Neue"/>
              <a:sym typeface="Helvetica Neue"/>
            </a:endParaRPr>
          </a:p>
        </p:txBody>
      </p:sp>
      <p:sp>
        <p:nvSpPr>
          <p:cNvPr id="250" name="Google Shape;250;p11"/>
          <p:cNvSpPr txBox="1"/>
          <p:nvPr/>
        </p:nvSpPr>
        <p:spPr>
          <a:xfrm>
            <a:off x="1921891" y="4098217"/>
            <a:ext cx="2834640"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596569"/>
              </a:buClr>
              <a:buSzPts val="2000"/>
              <a:buFont typeface="Arial"/>
              <a:buChar char="•"/>
            </a:pPr>
            <a:r>
              <a:rPr lang="en-US" sz="2000">
                <a:solidFill>
                  <a:srgbClr val="596569"/>
                </a:solidFill>
                <a:latin typeface="Helvetica Neue"/>
                <a:ea typeface="Helvetica Neue"/>
                <a:cs typeface="Helvetica Neue"/>
                <a:sym typeface="Helvetica Neue"/>
              </a:rPr>
              <a:t>right brain shape</a:t>
            </a:r>
            <a:endParaRPr sz="800">
              <a:solidFill>
                <a:srgbClr val="000000"/>
              </a:solidFill>
              <a:latin typeface="Helvetica Neue"/>
              <a:ea typeface="Helvetica Neue"/>
              <a:cs typeface="Helvetica Neue"/>
              <a:sym typeface="Helvetica Neue"/>
            </a:endParaRPr>
          </a:p>
        </p:txBody>
      </p:sp>
      <p:sp>
        <p:nvSpPr>
          <p:cNvPr id="251" name="Google Shape;251;p11"/>
          <p:cNvSpPr txBox="1"/>
          <p:nvPr/>
        </p:nvSpPr>
        <p:spPr>
          <a:xfrm>
            <a:off x="1921891" y="4570044"/>
            <a:ext cx="3527564"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596569"/>
              </a:buClr>
              <a:buSzPts val="2000"/>
              <a:buFont typeface="Arial"/>
              <a:buChar char="•"/>
            </a:pPr>
            <a:r>
              <a:rPr lang="en-US" sz="2000">
                <a:solidFill>
                  <a:srgbClr val="596569"/>
                </a:solidFill>
                <a:latin typeface="Helvetica Neue"/>
                <a:ea typeface="Helvetica Neue"/>
                <a:cs typeface="Helvetica Neue"/>
                <a:sym typeface="Helvetica Neue"/>
              </a:rPr>
              <a:t>not as much as squiggle</a:t>
            </a:r>
            <a:endParaRPr sz="800">
              <a:solidFill>
                <a:srgbClr val="000000"/>
              </a:solidFill>
              <a:latin typeface="Helvetica Neue"/>
              <a:ea typeface="Helvetica Neue"/>
              <a:cs typeface="Helvetica Neue"/>
              <a:sym typeface="Helvetica Neue"/>
            </a:endParaRPr>
          </a:p>
        </p:txBody>
      </p:sp>
      <p:sp>
        <p:nvSpPr>
          <p:cNvPr id="252" name="Google Shape;252;p11"/>
          <p:cNvSpPr txBox="1"/>
          <p:nvPr/>
        </p:nvSpPr>
        <p:spPr>
          <a:xfrm>
            <a:off x="1921891" y="5041871"/>
            <a:ext cx="2834640"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596569"/>
              </a:buClr>
              <a:buSzPts val="2000"/>
              <a:buFont typeface="Arial"/>
              <a:buChar char="•"/>
            </a:pPr>
            <a:r>
              <a:rPr lang="en-US" sz="2000">
                <a:solidFill>
                  <a:srgbClr val="596569"/>
                </a:solidFill>
                <a:latin typeface="Helvetica Neue"/>
                <a:ea typeface="Helvetica Neue"/>
                <a:cs typeface="Helvetica Neue"/>
                <a:sym typeface="Helvetica Neue"/>
              </a:rPr>
              <a:t>harmony</a:t>
            </a:r>
            <a:endParaRPr sz="800">
              <a:solidFill>
                <a:srgbClr val="000000"/>
              </a:solidFill>
              <a:latin typeface="Helvetica Neue"/>
              <a:ea typeface="Helvetica Neue"/>
              <a:cs typeface="Helvetica Neue"/>
              <a:sym typeface="Helvetica Neue"/>
            </a:endParaRPr>
          </a:p>
        </p:txBody>
      </p:sp>
      <p:sp>
        <p:nvSpPr>
          <p:cNvPr id="253" name="Google Shape;253;p11"/>
          <p:cNvSpPr txBox="1"/>
          <p:nvPr/>
        </p:nvSpPr>
        <p:spPr>
          <a:xfrm>
            <a:off x="1921891" y="5513697"/>
            <a:ext cx="2834640"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596569"/>
              </a:buClr>
              <a:buSzPts val="2000"/>
              <a:buFont typeface="Arial"/>
              <a:buChar char="•"/>
            </a:pPr>
            <a:r>
              <a:rPr lang="en-US" sz="2000">
                <a:solidFill>
                  <a:srgbClr val="596569"/>
                </a:solidFill>
                <a:latin typeface="Helvetica Neue"/>
                <a:ea typeface="Helvetica Neue"/>
                <a:cs typeface="Helvetica Neue"/>
                <a:sym typeface="Helvetica Neue"/>
              </a:rPr>
              <a:t>nurture</a:t>
            </a:r>
            <a:endParaRPr sz="800">
              <a:solidFill>
                <a:srgbClr val="000000"/>
              </a:solidFill>
              <a:latin typeface="Helvetica Neue"/>
              <a:ea typeface="Helvetica Neue"/>
              <a:cs typeface="Helvetica Neue"/>
              <a:sym typeface="Helvetica Neue"/>
            </a:endParaRPr>
          </a:p>
        </p:txBody>
      </p:sp>
      <p:sp>
        <p:nvSpPr>
          <p:cNvPr id="254" name="Google Shape;254;p11"/>
          <p:cNvSpPr txBox="1"/>
          <p:nvPr/>
        </p:nvSpPr>
        <p:spPr>
          <a:xfrm>
            <a:off x="5369230" y="4098217"/>
            <a:ext cx="2834640"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596569"/>
              </a:buClr>
              <a:buSzPts val="2000"/>
              <a:buFont typeface="Arial"/>
              <a:buChar char="•"/>
            </a:pPr>
            <a:r>
              <a:rPr lang="en-US" sz="2000">
                <a:solidFill>
                  <a:srgbClr val="596569"/>
                </a:solidFill>
                <a:latin typeface="Helvetica Neue"/>
                <a:ea typeface="Helvetica Neue"/>
                <a:cs typeface="Helvetica Neue"/>
                <a:sym typeface="Helvetica Neue"/>
              </a:rPr>
              <a:t>mentor</a:t>
            </a:r>
            <a:endParaRPr sz="800">
              <a:solidFill>
                <a:srgbClr val="000000"/>
              </a:solidFill>
              <a:latin typeface="Helvetica Neue"/>
              <a:ea typeface="Helvetica Neue"/>
              <a:cs typeface="Helvetica Neue"/>
              <a:sym typeface="Helvetica Neue"/>
            </a:endParaRPr>
          </a:p>
        </p:txBody>
      </p:sp>
      <p:sp>
        <p:nvSpPr>
          <p:cNvPr id="255" name="Google Shape;255;p11"/>
          <p:cNvSpPr txBox="1"/>
          <p:nvPr/>
        </p:nvSpPr>
        <p:spPr>
          <a:xfrm>
            <a:off x="5369230" y="4570044"/>
            <a:ext cx="3211534"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596569"/>
              </a:buClr>
              <a:buSzPts val="2000"/>
              <a:buFont typeface="Arial"/>
              <a:buChar char="•"/>
            </a:pPr>
            <a:r>
              <a:rPr lang="en-US" sz="2000">
                <a:solidFill>
                  <a:srgbClr val="596569"/>
                </a:solidFill>
                <a:latin typeface="Helvetica Neue"/>
                <a:ea typeface="Helvetica Neue"/>
                <a:cs typeface="Helvetica Neue"/>
                <a:sym typeface="Helvetica Neue"/>
              </a:rPr>
              <a:t>inclusive</a:t>
            </a:r>
            <a:endParaRPr sz="800">
              <a:solidFill>
                <a:srgbClr val="000000"/>
              </a:solidFill>
              <a:latin typeface="Helvetica Neue"/>
              <a:ea typeface="Helvetica Neue"/>
              <a:cs typeface="Helvetica Neue"/>
              <a:sym typeface="Helvetica Neue"/>
            </a:endParaRPr>
          </a:p>
        </p:txBody>
      </p:sp>
      <p:sp>
        <p:nvSpPr>
          <p:cNvPr id="256" name="Google Shape;256;p11"/>
          <p:cNvSpPr txBox="1"/>
          <p:nvPr/>
        </p:nvSpPr>
        <p:spPr>
          <a:xfrm>
            <a:off x="5369230" y="5041871"/>
            <a:ext cx="3211534"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596569"/>
              </a:buClr>
              <a:buSzPts val="2000"/>
              <a:buFont typeface="Arial"/>
              <a:buChar char="•"/>
            </a:pPr>
            <a:r>
              <a:rPr lang="en-US" sz="2000">
                <a:solidFill>
                  <a:srgbClr val="596569"/>
                </a:solidFill>
                <a:latin typeface="Helvetica Neue"/>
                <a:ea typeface="Helvetica Neue"/>
                <a:cs typeface="Helvetica Neue"/>
                <a:sym typeface="Helvetica Neue"/>
              </a:rPr>
              <a:t>relationship-oriented</a:t>
            </a:r>
            <a:endParaRPr sz="800">
              <a:solidFill>
                <a:srgbClr val="000000"/>
              </a:solidFill>
              <a:latin typeface="Helvetica Neue"/>
              <a:ea typeface="Helvetica Neue"/>
              <a:cs typeface="Helvetica Neue"/>
              <a:sym typeface="Helvetica Neue"/>
            </a:endParaRPr>
          </a:p>
        </p:txBody>
      </p:sp>
      <p:sp>
        <p:nvSpPr>
          <p:cNvPr id="257" name="Google Shape;257;p11"/>
          <p:cNvSpPr txBox="1"/>
          <p:nvPr/>
        </p:nvSpPr>
        <p:spPr>
          <a:xfrm>
            <a:off x="5369230" y="5513697"/>
            <a:ext cx="2834640"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596569"/>
              </a:buClr>
              <a:buSzPts val="2000"/>
              <a:buFont typeface="Arial"/>
              <a:buChar char="•"/>
            </a:pPr>
            <a:r>
              <a:rPr lang="en-US" sz="2000">
                <a:solidFill>
                  <a:srgbClr val="596569"/>
                </a:solidFill>
                <a:latin typeface="Helvetica Neue"/>
                <a:ea typeface="Helvetica Neue"/>
                <a:cs typeface="Helvetica Neue"/>
                <a:sym typeface="Helvetica Neue"/>
              </a:rPr>
              <a:t>sensitive</a:t>
            </a:r>
            <a:endParaRPr sz="800">
              <a:solidFill>
                <a:srgbClr val="000000"/>
              </a:solidFill>
              <a:latin typeface="Helvetica Neue"/>
              <a:ea typeface="Helvetica Neue"/>
              <a:cs typeface="Helvetica Neue"/>
              <a:sym typeface="Helvetica Neue"/>
            </a:endParaRPr>
          </a:p>
        </p:txBody>
      </p:sp>
      <p:sp>
        <p:nvSpPr>
          <p:cNvPr id="258" name="Google Shape;258;p11"/>
          <p:cNvSpPr txBox="1"/>
          <p:nvPr/>
        </p:nvSpPr>
        <p:spPr>
          <a:xfrm>
            <a:off x="8128182" y="1578426"/>
            <a:ext cx="3209615" cy="4770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500">
                <a:solidFill>
                  <a:srgbClr val="596569"/>
                </a:solidFill>
                <a:latin typeface="Helvetica Neue"/>
                <a:ea typeface="Helvetica Neue"/>
                <a:cs typeface="Helvetica Neue"/>
                <a:sym typeface="Helvetica Neue"/>
              </a:rPr>
              <a:t>right side thinking</a:t>
            </a:r>
            <a:endParaRPr b="1" sz="800">
              <a:solidFill>
                <a:srgbClr val="000000"/>
              </a:solidFill>
              <a:latin typeface="Helvetica Neue"/>
              <a:ea typeface="Helvetica Neue"/>
              <a:cs typeface="Helvetica Neue"/>
              <a:sym typeface="Helvetica Neue"/>
            </a:endParaRPr>
          </a:p>
        </p:txBody>
      </p:sp>
      <p:sp>
        <p:nvSpPr>
          <p:cNvPr id="259" name="Google Shape;259;p11"/>
          <p:cNvSpPr txBox="1"/>
          <p:nvPr/>
        </p:nvSpPr>
        <p:spPr>
          <a:xfrm>
            <a:off x="7435274" y="2008320"/>
            <a:ext cx="3859321"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rgbClr val="596569"/>
                </a:solidFill>
                <a:latin typeface="Helvetica Neue"/>
                <a:ea typeface="Helvetica Neue"/>
                <a:cs typeface="Helvetica Neue"/>
                <a:sym typeface="Helvetica Neue"/>
              </a:rPr>
              <a:t>creative, innovative, emotional</a:t>
            </a:r>
            <a:endParaRPr sz="800">
              <a:solidFill>
                <a:srgbClr val="000000"/>
              </a:solidFill>
              <a:latin typeface="Helvetica Neue"/>
              <a:ea typeface="Helvetica Neue"/>
              <a:cs typeface="Helvetica Neue"/>
              <a:sym typeface="Helvetica Neue"/>
            </a:endParaRPr>
          </a:p>
        </p:txBody>
      </p:sp>
      <p:sp>
        <p:nvSpPr>
          <p:cNvPr id="260" name="Google Shape;260;p11"/>
          <p:cNvSpPr/>
          <p:nvPr/>
        </p:nvSpPr>
        <p:spPr>
          <a:xfrm>
            <a:off x="0" y="3066070"/>
            <a:ext cx="12192000" cy="948073"/>
          </a:xfrm>
          <a:prstGeom prst="rect">
            <a:avLst/>
          </a:prstGeom>
          <a:solidFill>
            <a:srgbClr val="AEAB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61" name="Google Shape;261;p11"/>
          <p:cNvSpPr txBox="1"/>
          <p:nvPr/>
        </p:nvSpPr>
        <p:spPr>
          <a:xfrm>
            <a:off x="5665693" y="3279888"/>
            <a:ext cx="261860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Helvetica Neue"/>
                <a:ea typeface="Helvetica Neue"/>
                <a:cs typeface="Helvetica Neue"/>
                <a:sym typeface="Helvetica Neue"/>
              </a:rPr>
              <a:t>the circle</a:t>
            </a:r>
            <a:endParaRPr b="1" sz="800">
              <a:solidFill>
                <a:schemeClr val="lt1"/>
              </a:solidFill>
              <a:latin typeface="Helvetica Neue"/>
              <a:ea typeface="Helvetica Neue"/>
              <a:cs typeface="Helvetica Neue"/>
              <a:sym typeface="Helvetica Neue"/>
            </a:endParaRPr>
          </a:p>
        </p:txBody>
      </p:sp>
      <p:sp>
        <p:nvSpPr>
          <p:cNvPr id="262" name="Google Shape;262;p11"/>
          <p:cNvSpPr txBox="1"/>
          <p:nvPr/>
        </p:nvSpPr>
        <p:spPr>
          <a:xfrm>
            <a:off x="8639491" y="5295649"/>
            <a:ext cx="152477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7EC578"/>
                </a:solidFill>
                <a:latin typeface="Helvetica Neue"/>
                <a:ea typeface="Helvetica Neue"/>
                <a:cs typeface="Helvetica Neue"/>
                <a:sym typeface="Helvetica Neue"/>
              </a:rPr>
              <a:t>harmony</a:t>
            </a:r>
            <a:endParaRPr b="1" sz="700">
              <a:solidFill>
                <a:srgbClr val="7EC578"/>
              </a:solidFill>
              <a:latin typeface="Helvetica Neue"/>
              <a:ea typeface="Helvetica Neue"/>
              <a:cs typeface="Helvetica Neue"/>
              <a:sym typeface="Helvetica Neue"/>
            </a:endParaRPr>
          </a:p>
        </p:txBody>
      </p:sp>
      <p:pic>
        <p:nvPicPr>
          <p:cNvPr id="263" name="Google Shape;263;p11"/>
          <p:cNvPicPr preferRelativeResize="0"/>
          <p:nvPr/>
        </p:nvPicPr>
        <p:blipFill rotWithShape="1">
          <a:blip r:embed="rId3">
            <a:alphaModFix/>
          </a:blip>
          <a:srcRect b="0" l="0" r="0" t="0"/>
          <a:stretch/>
        </p:blipFill>
        <p:spPr>
          <a:xfrm>
            <a:off x="8522193" y="2677248"/>
            <a:ext cx="1769890" cy="2530506"/>
          </a:xfrm>
          <a:prstGeom prst="rect">
            <a:avLst/>
          </a:prstGeom>
          <a:noFill/>
          <a:ln>
            <a:noFill/>
          </a:ln>
        </p:spPr>
      </p:pic>
      <p:sp>
        <p:nvSpPr>
          <p:cNvPr id="264" name="Google Shape;264;p11"/>
          <p:cNvSpPr/>
          <p:nvPr/>
        </p:nvSpPr>
        <p:spPr>
          <a:xfrm>
            <a:off x="277084" y="1313652"/>
            <a:ext cx="1989965" cy="2196165"/>
          </a:xfrm>
          <a:prstGeom prst="wedgeRoundRectCallout">
            <a:avLst>
              <a:gd fmla="val -20833" name="adj1"/>
              <a:gd fmla="val 62500" name="adj2"/>
              <a:gd fmla="val 0" name="adj3"/>
            </a:avLst>
          </a:prstGeom>
          <a:solidFill>
            <a:srgbClr val="F2F2F2"/>
          </a:solidFill>
          <a:ln cap="flat" cmpd="sng" w="28575">
            <a:solidFill>
              <a:srgbClr val="7EC5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Helvetica Neue"/>
                <a:ea typeface="Helvetica Neue"/>
                <a:cs typeface="Helvetica Neue"/>
                <a:sym typeface="Helvetica Neue"/>
              </a:rPr>
              <a:t>“I know it might not make sense, but </a:t>
            </a:r>
            <a:r>
              <a:rPr lang="en-US" sz="1800">
                <a:solidFill>
                  <a:srgbClr val="7EC578"/>
                </a:solidFill>
                <a:latin typeface="Helvetica Neue"/>
                <a:ea typeface="Helvetica Neue"/>
                <a:cs typeface="Helvetica Neue"/>
                <a:sym typeface="Helvetica Neue"/>
              </a:rPr>
              <a:t>my heart, my gut</a:t>
            </a:r>
            <a:r>
              <a:rPr lang="en-US" sz="1800">
                <a:solidFill>
                  <a:schemeClr val="dk1"/>
                </a:solidFill>
                <a:latin typeface="Helvetica Neue"/>
                <a:ea typeface="Helvetica Neue"/>
                <a:cs typeface="Helvetica Neue"/>
                <a:sym typeface="Helvetica Neue"/>
              </a:rPr>
              <a:t>, says this is the right thing to do.”</a:t>
            </a:r>
            <a:endParaRPr/>
          </a:p>
        </p:txBody>
      </p:sp>
      <p:sp>
        <p:nvSpPr>
          <p:cNvPr id="265" name="Google Shape;265;p11"/>
          <p:cNvSpPr/>
          <p:nvPr/>
        </p:nvSpPr>
        <p:spPr>
          <a:xfrm>
            <a:off x="2438400" y="1936746"/>
            <a:ext cx="2128546" cy="1274589"/>
          </a:xfrm>
          <a:prstGeom prst="wedgeRoundRectCallout">
            <a:avLst>
              <a:gd fmla="val -20833" name="adj1"/>
              <a:gd fmla="val 62500" name="adj2"/>
              <a:gd fmla="val 0" name="adj3"/>
            </a:avLst>
          </a:prstGeom>
          <a:solidFill>
            <a:srgbClr val="F2F2F2"/>
          </a:solidFill>
          <a:ln cap="flat" cmpd="sng" w="28575">
            <a:solidFill>
              <a:srgbClr val="7EC5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Helvetica Neue"/>
                <a:ea typeface="Helvetica Neue"/>
                <a:cs typeface="Helvetica Neue"/>
                <a:sym typeface="Helvetica Neue"/>
              </a:rPr>
              <a:t>“I don’t care how much you know until I know </a:t>
            </a:r>
            <a:r>
              <a:rPr lang="en-US" sz="1800">
                <a:solidFill>
                  <a:srgbClr val="7EC578"/>
                </a:solidFill>
                <a:latin typeface="Helvetica Neue"/>
                <a:ea typeface="Helvetica Neue"/>
                <a:cs typeface="Helvetica Neue"/>
                <a:sym typeface="Helvetica Neue"/>
              </a:rPr>
              <a:t>how much you care</a:t>
            </a:r>
            <a:r>
              <a:rPr lang="en-US" sz="1800">
                <a:solidFill>
                  <a:schemeClr val="dk1"/>
                </a:solidFill>
                <a:latin typeface="Helvetica Neue"/>
                <a:ea typeface="Helvetica Neue"/>
                <a:cs typeface="Helvetica Neue"/>
                <a:sym typeface="Helvetica Neue"/>
              </a:rPr>
              <a:t>.”</a:t>
            </a:r>
            <a:endParaRPr/>
          </a:p>
        </p:txBody>
      </p:sp>
      <p:sp>
        <p:nvSpPr>
          <p:cNvPr id="266" name="Google Shape;266;p11"/>
          <p:cNvSpPr/>
          <p:nvPr/>
        </p:nvSpPr>
        <p:spPr>
          <a:xfrm>
            <a:off x="4736771" y="1510601"/>
            <a:ext cx="2518682" cy="1700734"/>
          </a:xfrm>
          <a:prstGeom prst="wedgeRoundRectCallout">
            <a:avLst>
              <a:gd fmla="val -20833" name="adj1"/>
              <a:gd fmla="val 62500" name="adj2"/>
              <a:gd fmla="val 0" name="adj3"/>
            </a:avLst>
          </a:prstGeom>
          <a:solidFill>
            <a:srgbClr val="F2F2F2"/>
          </a:solidFill>
          <a:ln cap="flat" cmpd="sng" w="28575">
            <a:solidFill>
              <a:srgbClr val="7EC5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Helvetica Neue"/>
                <a:ea typeface="Helvetica Neue"/>
                <a:cs typeface="Helvetica Neue"/>
                <a:sym typeface="Helvetica Neue"/>
              </a:rPr>
              <a:t>“I can just </a:t>
            </a:r>
            <a:r>
              <a:rPr lang="en-US" sz="1800">
                <a:solidFill>
                  <a:srgbClr val="7EC578"/>
                </a:solidFill>
                <a:latin typeface="Helvetica Neue"/>
                <a:ea typeface="Helvetica Neue"/>
                <a:cs typeface="Helvetica Neue"/>
                <a:sym typeface="Helvetica Neue"/>
              </a:rPr>
              <a:t>sense it, feel it</a:t>
            </a:r>
            <a:r>
              <a:rPr lang="en-US" sz="1800">
                <a:solidFill>
                  <a:schemeClr val="dk1"/>
                </a:solidFill>
                <a:latin typeface="Helvetica Neue"/>
                <a:ea typeface="Helvetica Neue"/>
                <a:cs typeface="Helvetica Neue"/>
                <a:sym typeface="Helvetica Neue"/>
              </a:rPr>
              <a:t> – I don’t need a spreadsheet to know it.”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500"/>
                                        <p:tgtEl>
                                          <p:spTgt spid="2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2"/>
          <p:cNvSpPr txBox="1"/>
          <p:nvPr/>
        </p:nvSpPr>
        <p:spPr>
          <a:xfrm>
            <a:off x="1921891" y="4097144"/>
            <a:ext cx="2834640"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596569"/>
              </a:buClr>
              <a:buSzPts val="2000"/>
              <a:buFont typeface="Arial"/>
              <a:buChar char="•"/>
            </a:pPr>
            <a:r>
              <a:rPr lang="en-US" sz="2000">
                <a:solidFill>
                  <a:srgbClr val="596569"/>
                </a:solidFill>
                <a:latin typeface="Helvetica Neue"/>
                <a:ea typeface="Helvetica Neue"/>
                <a:cs typeface="Helvetica Neue"/>
                <a:sym typeface="Helvetica Neue"/>
              </a:rPr>
              <a:t>most right brain</a:t>
            </a:r>
            <a:endParaRPr sz="800">
              <a:solidFill>
                <a:srgbClr val="000000"/>
              </a:solidFill>
              <a:latin typeface="Helvetica Neue"/>
              <a:ea typeface="Helvetica Neue"/>
              <a:cs typeface="Helvetica Neue"/>
              <a:sym typeface="Helvetica Neue"/>
            </a:endParaRPr>
          </a:p>
        </p:txBody>
      </p:sp>
      <p:sp>
        <p:nvSpPr>
          <p:cNvPr id="273" name="Google Shape;273;p12"/>
          <p:cNvSpPr txBox="1"/>
          <p:nvPr/>
        </p:nvSpPr>
        <p:spPr>
          <a:xfrm>
            <a:off x="1921891" y="4568971"/>
            <a:ext cx="3211534"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596569"/>
              </a:buClr>
              <a:buSzPts val="2000"/>
              <a:buFont typeface="Arial"/>
              <a:buChar char="•"/>
            </a:pPr>
            <a:r>
              <a:rPr lang="en-US" sz="2000">
                <a:solidFill>
                  <a:srgbClr val="596569"/>
                </a:solidFill>
                <a:latin typeface="Helvetica Neue"/>
                <a:ea typeface="Helvetica Neue"/>
                <a:cs typeface="Helvetica Neue"/>
                <a:sym typeface="Helvetica Neue"/>
              </a:rPr>
              <a:t>opposite of the box</a:t>
            </a:r>
            <a:endParaRPr sz="800">
              <a:solidFill>
                <a:srgbClr val="000000"/>
              </a:solidFill>
              <a:latin typeface="Helvetica Neue"/>
              <a:ea typeface="Helvetica Neue"/>
              <a:cs typeface="Helvetica Neue"/>
              <a:sym typeface="Helvetica Neue"/>
            </a:endParaRPr>
          </a:p>
        </p:txBody>
      </p:sp>
      <p:sp>
        <p:nvSpPr>
          <p:cNvPr id="274" name="Google Shape;274;p12"/>
          <p:cNvSpPr txBox="1"/>
          <p:nvPr/>
        </p:nvSpPr>
        <p:spPr>
          <a:xfrm>
            <a:off x="1921891" y="5040798"/>
            <a:ext cx="2834640"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596569"/>
              </a:buClr>
              <a:buSzPts val="2000"/>
              <a:buFont typeface="Arial"/>
              <a:buChar char="•"/>
            </a:pPr>
            <a:r>
              <a:rPr lang="en-US" sz="2000">
                <a:solidFill>
                  <a:srgbClr val="596569"/>
                </a:solidFill>
                <a:latin typeface="Helvetica Neue"/>
                <a:ea typeface="Helvetica Neue"/>
                <a:cs typeface="Helvetica Neue"/>
                <a:sym typeface="Helvetica Neue"/>
              </a:rPr>
              <a:t>creative</a:t>
            </a:r>
            <a:endParaRPr sz="800">
              <a:solidFill>
                <a:srgbClr val="000000"/>
              </a:solidFill>
              <a:latin typeface="Helvetica Neue"/>
              <a:ea typeface="Helvetica Neue"/>
              <a:cs typeface="Helvetica Neue"/>
              <a:sym typeface="Helvetica Neue"/>
            </a:endParaRPr>
          </a:p>
        </p:txBody>
      </p:sp>
      <p:sp>
        <p:nvSpPr>
          <p:cNvPr id="275" name="Google Shape;275;p12"/>
          <p:cNvSpPr txBox="1"/>
          <p:nvPr/>
        </p:nvSpPr>
        <p:spPr>
          <a:xfrm>
            <a:off x="1921891" y="5512624"/>
            <a:ext cx="2834640"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596569"/>
              </a:buClr>
              <a:buSzPts val="2000"/>
              <a:buFont typeface="Arial"/>
              <a:buChar char="•"/>
            </a:pPr>
            <a:r>
              <a:rPr lang="en-US" sz="2000">
                <a:solidFill>
                  <a:srgbClr val="596569"/>
                </a:solidFill>
                <a:latin typeface="Helvetica Neue"/>
                <a:ea typeface="Helvetica Neue"/>
                <a:cs typeface="Helvetica Neue"/>
                <a:sym typeface="Helvetica Neue"/>
              </a:rPr>
              <a:t>innovative</a:t>
            </a:r>
            <a:endParaRPr sz="800">
              <a:solidFill>
                <a:srgbClr val="000000"/>
              </a:solidFill>
              <a:latin typeface="Helvetica Neue"/>
              <a:ea typeface="Helvetica Neue"/>
              <a:cs typeface="Helvetica Neue"/>
              <a:sym typeface="Helvetica Neue"/>
            </a:endParaRPr>
          </a:p>
        </p:txBody>
      </p:sp>
      <p:sp>
        <p:nvSpPr>
          <p:cNvPr id="276" name="Google Shape;276;p12"/>
          <p:cNvSpPr txBox="1"/>
          <p:nvPr/>
        </p:nvSpPr>
        <p:spPr>
          <a:xfrm>
            <a:off x="5369230" y="4097144"/>
            <a:ext cx="2834640"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596569"/>
              </a:buClr>
              <a:buSzPts val="2000"/>
              <a:buFont typeface="Arial"/>
              <a:buChar char="•"/>
            </a:pPr>
            <a:r>
              <a:rPr lang="en-US" sz="2000">
                <a:solidFill>
                  <a:srgbClr val="596569"/>
                </a:solidFill>
                <a:latin typeface="Helvetica Neue"/>
                <a:ea typeface="Helvetica Neue"/>
                <a:cs typeface="Helvetica Neue"/>
                <a:sym typeface="Helvetica Neue"/>
              </a:rPr>
              <a:t>energized</a:t>
            </a:r>
            <a:endParaRPr sz="800">
              <a:solidFill>
                <a:srgbClr val="000000"/>
              </a:solidFill>
              <a:latin typeface="Helvetica Neue"/>
              <a:ea typeface="Helvetica Neue"/>
              <a:cs typeface="Helvetica Neue"/>
              <a:sym typeface="Helvetica Neue"/>
            </a:endParaRPr>
          </a:p>
        </p:txBody>
      </p:sp>
      <p:sp>
        <p:nvSpPr>
          <p:cNvPr id="277" name="Google Shape;277;p12"/>
          <p:cNvSpPr txBox="1"/>
          <p:nvPr/>
        </p:nvSpPr>
        <p:spPr>
          <a:xfrm>
            <a:off x="5369230" y="4568971"/>
            <a:ext cx="3211534"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596569"/>
              </a:buClr>
              <a:buSzPts val="2000"/>
              <a:buFont typeface="Arial"/>
              <a:buChar char="•"/>
            </a:pPr>
            <a:r>
              <a:rPr lang="en-US" sz="2000">
                <a:solidFill>
                  <a:srgbClr val="596569"/>
                </a:solidFill>
                <a:latin typeface="Helvetica Neue"/>
                <a:ea typeface="Helvetica Neue"/>
                <a:cs typeface="Helvetica Neue"/>
                <a:sym typeface="Helvetica Neue"/>
              </a:rPr>
              <a:t>spontaneous</a:t>
            </a:r>
            <a:endParaRPr sz="800">
              <a:solidFill>
                <a:srgbClr val="000000"/>
              </a:solidFill>
              <a:latin typeface="Helvetica Neue"/>
              <a:ea typeface="Helvetica Neue"/>
              <a:cs typeface="Helvetica Neue"/>
              <a:sym typeface="Helvetica Neue"/>
            </a:endParaRPr>
          </a:p>
        </p:txBody>
      </p:sp>
      <p:sp>
        <p:nvSpPr>
          <p:cNvPr id="278" name="Google Shape;278;p12"/>
          <p:cNvSpPr txBox="1"/>
          <p:nvPr/>
        </p:nvSpPr>
        <p:spPr>
          <a:xfrm>
            <a:off x="5369230" y="5040798"/>
            <a:ext cx="3211534"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596569"/>
              </a:buClr>
              <a:buSzPts val="2000"/>
              <a:buFont typeface="Arial"/>
              <a:buChar char="•"/>
            </a:pPr>
            <a:r>
              <a:rPr lang="en-US" sz="2000">
                <a:solidFill>
                  <a:srgbClr val="596569"/>
                </a:solidFill>
                <a:latin typeface="Helvetica Neue"/>
                <a:ea typeface="Helvetica Neue"/>
                <a:cs typeface="Helvetica Neue"/>
                <a:sym typeface="Helvetica Neue"/>
              </a:rPr>
              <a:t>unique</a:t>
            </a:r>
            <a:endParaRPr sz="800">
              <a:solidFill>
                <a:srgbClr val="000000"/>
              </a:solidFill>
              <a:latin typeface="Helvetica Neue"/>
              <a:ea typeface="Helvetica Neue"/>
              <a:cs typeface="Helvetica Neue"/>
              <a:sym typeface="Helvetica Neue"/>
            </a:endParaRPr>
          </a:p>
        </p:txBody>
      </p:sp>
      <p:sp>
        <p:nvSpPr>
          <p:cNvPr id="279" name="Google Shape;279;p12"/>
          <p:cNvSpPr/>
          <p:nvPr/>
        </p:nvSpPr>
        <p:spPr>
          <a:xfrm>
            <a:off x="4409928" y="258286"/>
            <a:ext cx="3372144" cy="1015598"/>
          </a:xfrm>
          <a:prstGeom prst="flowChartTerminator">
            <a:avLst/>
          </a:prstGeom>
          <a:solidFill>
            <a:schemeClr val="lt1"/>
          </a:solidFill>
          <a:ln cap="flat" cmpd="sng" w="9525">
            <a:solidFill>
              <a:srgbClr val="DEDEDE"/>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80" name="Google Shape;280;p12"/>
          <p:cNvSpPr txBox="1"/>
          <p:nvPr/>
        </p:nvSpPr>
        <p:spPr>
          <a:xfrm>
            <a:off x="3668275" y="468566"/>
            <a:ext cx="4855451"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586468"/>
                </a:solidFill>
                <a:latin typeface="Helvetica Neue"/>
                <a:ea typeface="Helvetica Neue"/>
                <a:cs typeface="Helvetica Neue"/>
                <a:sym typeface="Helvetica Neue"/>
              </a:rPr>
              <a:t>The 5 Shapes</a:t>
            </a:r>
            <a:endParaRPr b="1" sz="800">
              <a:solidFill>
                <a:srgbClr val="000000"/>
              </a:solidFill>
              <a:latin typeface="Helvetica Neue"/>
              <a:ea typeface="Helvetica Neue"/>
              <a:cs typeface="Helvetica Neue"/>
              <a:sym typeface="Helvetica Neue"/>
            </a:endParaRPr>
          </a:p>
        </p:txBody>
      </p:sp>
      <p:sp>
        <p:nvSpPr>
          <p:cNvPr id="281" name="Google Shape;281;p12"/>
          <p:cNvSpPr txBox="1"/>
          <p:nvPr/>
        </p:nvSpPr>
        <p:spPr>
          <a:xfrm>
            <a:off x="8128182" y="1578426"/>
            <a:ext cx="3209615" cy="4770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500">
                <a:solidFill>
                  <a:srgbClr val="596569"/>
                </a:solidFill>
                <a:latin typeface="Helvetica Neue"/>
                <a:ea typeface="Helvetica Neue"/>
                <a:cs typeface="Helvetica Neue"/>
                <a:sym typeface="Helvetica Neue"/>
              </a:rPr>
              <a:t>right side thinking</a:t>
            </a:r>
            <a:endParaRPr b="1" sz="800">
              <a:solidFill>
                <a:srgbClr val="000000"/>
              </a:solidFill>
              <a:latin typeface="Helvetica Neue"/>
              <a:ea typeface="Helvetica Neue"/>
              <a:cs typeface="Helvetica Neue"/>
              <a:sym typeface="Helvetica Neue"/>
            </a:endParaRPr>
          </a:p>
        </p:txBody>
      </p:sp>
      <p:sp>
        <p:nvSpPr>
          <p:cNvPr id="282" name="Google Shape;282;p12"/>
          <p:cNvSpPr txBox="1"/>
          <p:nvPr/>
        </p:nvSpPr>
        <p:spPr>
          <a:xfrm>
            <a:off x="7435274" y="2008320"/>
            <a:ext cx="3859321" cy="4001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rgbClr val="596569"/>
                </a:solidFill>
                <a:latin typeface="Helvetica Neue"/>
                <a:ea typeface="Helvetica Neue"/>
                <a:cs typeface="Helvetica Neue"/>
                <a:sym typeface="Helvetica Neue"/>
              </a:rPr>
              <a:t>creative, innovative, emotional</a:t>
            </a:r>
            <a:endParaRPr sz="800">
              <a:solidFill>
                <a:srgbClr val="000000"/>
              </a:solidFill>
              <a:latin typeface="Helvetica Neue"/>
              <a:ea typeface="Helvetica Neue"/>
              <a:cs typeface="Helvetica Neue"/>
              <a:sym typeface="Helvetica Neue"/>
            </a:endParaRPr>
          </a:p>
        </p:txBody>
      </p:sp>
      <p:sp>
        <p:nvSpPr>
          <p:cNvPr id="283" name="Google Shape;283;p12"/>
          <p:cNvSpPr/>
          <p:nvPr/>
        </p:nvSpPr>
        <p:spPr>
          <a:xfrm>
            <a:off x="0" y="3066070"/>
            <a:ext cx="12192000" cy="948073"/>
          </a:xfrm>
          <a:prstGeom prst="rect">
            <a:avLst/>
          </a:prstGeom>
          <a:solidFill>
            <a:srgbClr val="AEAB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84" name="Google Shape;284;p12"/>
          <p:cNvSpPr txBox="1"/>
          <p:nvPr/>
        </p:nvSpPr>
        <p:spPr>
          <a:xfrm>
            <a:off x="5665692" y="3279888"/>
            <a:ext cx="285803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Helvetica Neue"/>
                <a:ea typeface="Helvetica Neue"/>
                <a:cs typeface="Helvetica Neue"/>
                <a:sym typeface="Helvetica Neue"/>
              </a:rPr>
              <a:t>the squiggle</a:t>
            </a:r>
            <a:endParaRPr b="1" sz="800">
              <a:solidFill>
                <a:schemeClr val="lt1"/>
              </a:solidFill>
              <a:latin typeface="Helvetica Neue"/>
              <a:ea typeface="Helvetica Neue"/>
              <a:cs typeface="Helvetica Neue"/>
              <a:sym typeface="Helvetica Neue"/>
            </a:endParaRPr>
          </a:p>
        </p:txBody>
      </p:sp>
      <p:sp>
        <p:nvSpPr>
          <p:cNvPr id="285" name="Google Shape;285;p12"/>
          <p:cNvSpPr txBox="1"/>
          <p:nvPr/>
        </p:nvSpPr>
        <p:spPr>
          <a:xfrm>
            <a:off x="8505642" y="5295649"/>
            <a:ext cx="1792478"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DD675"/>
                </a:solidFill>
                <a:latin typeface="Helvetica Neue"/>
                <a:ea typeface="Helvetica Neue"/>
                <a:cs typeface="Helvetica Neue"/>
                <a:sym typeface="Helvetica Neue"/>
              </a:rPr>
              <a:t>innovation</a:t>
            </a:r>
            <a:endParaRPr b="1" sz="700">
              <a:solidFill>
                <a:srgbClr val="EDD675"/>
              </a:solidFill>
              <a:latin typeface="Helvetica Neue"/>
              <a:ea typeface="Helvetica Neue"/>
              <a:cs typeface="Helvetica Neue"/>
              <a:sym typeface="Helvetica Neue"/>
            </a:endParaRPr>
          </a:p>
        </p:txBody>
      </p:sp>
      <p:pic>
        <p:nvPicPr>
          <p:cNvPr id="286" name="Google Shape;286;p12"/>
          <p:cNvPicPr preferRelativeResize="0"/>
          <p:nvPr/>
        </p:nvPicPr>
        <p:blipFill rotWithShape="1">
          <a:blip r:embed="rId3">
            <a:alphaModFix/>
          </a:blip>
          <a:srcRect b="0" l="0" r="0" t="0"/>
          <a:stretch/>
        </p:blipFill>
        <p:spPr>
          <a:xfrm>
            <a:off x="8521686" y="2677248"/>
            <a:ext cx="1769889" cy="2530503"/>
          </a:xfrm>
          <a:prstGeom prst="rect">
            <a:avLst/>
          </a:prstGeom>
          <a:noFill/>
          <a:ln>
            <a:noFill/>
          </a:ln>
        </p:spPr>
      </p:pic>
      <p:sp>
        <p:nvSpPr>
          <p:cNvPr id="287" name="Google Shape;287;p12"/>
          <p:cNvSpPr/>
          <p:nvPr/>
        </p:nvSpPr>
        <p:spPr>
          <a:xfrm>
            <a:off x="1022436" y="1423557"/>
            <a:ext cx="1769889" cy="680392"/>
          </a:xfrm>
          <a:prstGeom prst="wedgeRoundRectCallout">
            <a:avLst>
              <a:gd fmla="val -20833" name="adj1"/>
              <a:gd fmla="val 62500" name="adj2"/>
              <a:gd fmla="val 0" name="adj3"/>
            </a:avLst>
          </a:prstGeom>
          <a:solidFill>
            <a:srgbClr val="EDD675"/>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Helvetica Neue"/>
                <a:ea typeface="Helvetica Neue"/>
                <a:cs typeface="Helvetica Neue"/>
                <a:sym typeface="Helvetica Neue"/>
              </a:rPr>
              <a:t>“Just go with the flow.”</a:t>
            </a:r>
            <a:endParaRPr/>
          </a:p>
        </p:txBody>
      </p:sp>
      <p:sp>
        <p:nvSpPr>
          <p:cNvPr id="288" name="Google Shape;288;p12"/>
          <p:cNvSpPr/>
          <p:nvPr/>
        </p:nvSpPr>
        <p:spPr>
          <a:xfrm>
            <a:off x="2092703" y="2266936"/>
            <a:ext cx="1769889" cy="1299440"/>
          </a:xfrm>
          <a:prstGeom prst="wedgeRoundRectCallout">
            <a:avLst>
              <a:gd fmla="val -20833" name="adj1"/>
              <a:gd fmla="val 62500" name="adj2"/>
              <a:gd fmla="val 0" name="adj3"/>
            </a:avLst>
          </a:prstGeom>
          <a:solidFill>
            <a:srgbClr val="EDD675"/>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Helvetica Neue"/>
                <a:ea typeface="Helvetica Neue"/>
                <a:cs typeface="Helvetica Neue"/>
                <a:sym typeface="Helvetica Neue"/>
              </a:rPr>
              <a:t>“Lighten up, have some fun!”</a:t>
            </a:r>
            <a:endParaRPr/>
          </a:p>
        </p:txBody>
      </p:sp>
      <p:sp>
        <p:nvSpPr>
          <p:cNvPr id="289" name="Google Shape;289;p12"/>
          <p:cNvSpPr/>
          <p:nvPr/>
        </p:nvSpPr>
        <p:spPr>
          <a:xfrm>
            <a:off x="3670932" y="1714304"/>
            <a:ext cx="1769889" cy="680392"/>
          </a:xfrm>
          <a:prstGeom prst="wedgeRoundRectCallout">
            <a:avLst>
              <a:gd fmla="val -20833" name="adj1"/>
              <a:gd fmla="val 62500" name="adj2"/>
              <a:gd fmla="val 0" name="adj3"/>
            </a:avLst>
          </a:prstGeom>
          <a:solidFill>
            <a:srgbClr val="EDD675"/>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Helvetica Neue"/>
                <a:ea typeface="Helvetica Neue"/>
                <a:cs typeface="Helvetica Neue"/>
                <a:sym typeface="Helvetica Neue"/>
              </a:rPr>
              <a:t>“What if we tried this?”</a:t>
            </a:r>
            <a:endParaRPr/>
          </a:p>
        </p:txBody>
      </p:sp>
      <p:sp>
        <p:nvSpPr>
          <p:cNvPr id="290" name="Google Shape;290;p12"/>
          <p:cNvSpPr/>
          <p:nvPr/>
        </p:nvSpPr>
        <p:spPr>
          <a:xfrm>
            <a:off x="4554995" y="2538429"/>
            <a:ext cx="2021014" cy="680392"/>
          </a:xfrm>
          <a:prstGeom prst="wedgeRoundRectCallout">
            <a:avLst>
              <a:gd fmla="val -20833" name="adj1"/>
              <a:gd fmla="val 62500" name="adj2"/>
              <a:gd fmla="val 0" name="adj3"/>
            </a:avLst>
          </a:prstGeom>
          <a:solidFill>
            <a:srgbClr val="EDD675"/>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Helvetica Neue"/>
                <a:ea typeface="Helvetica Neue"/>
                <a:cs typeface="Helvetica Neue"/>
                <a:sym typeface="Helvetica Neue"/>
              </a:rPr>
              <a:t>“You can do it!”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3"/>
          <p:cNvSpPr txBox="1"/>
          <p:nvPr/>
        </p:nvSpPr>
        <p:spPr>
          <a:xfrm>
            <a:off x="3960865" y="4098095"/>
            <a:ext cx="2834640"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596569"/>
              </a:buClr>
              <a:buSzPts val="2000"/>
              <a:buFont typeface="Arial"/>
              <a:buChar char="•"/>
            </a:pPr>
            <a:r>
              <a:rPr lang="en-US" sz="2000">
                <a:solidFill>
                  <a:srgbClr val="596569"/>
                </a:solidFill>
                <a:latin typeface="Helvetica Neue"/>
                <a:ea typeface="Helvetica Neue"/>
                <a:cs typeface="Helvetica Neue"/>
                <a:sym typeface="Helvetica Neue"/>
              </a:rPr>
              <a:t>exploring</a:t>
            </a:r>
            <a:endParaRPr sz="800">
              <a:solidFill>
                <a:srgbClr val="000000"/>
              </a:solidFill>
              <a:latin typeface="Helvetica Neue"/>
              <a:ea typeface="Helvetica Neue"/>
              <a:cs typeface="Helvetica Neue"/>
              <a:sym typeface="Helvetica Neue"/>
            </a:endParaRPr>
          </a:p>
        </p:txBody>
      </p:sp>
      <p:sp>
        <p:nvSpPr>
          <p:cNvPr id="297" name="Google Shape;297;p13"/>
          <p:cNvSpPr txBox="1"/>
          <p:nvPr/>
        </p:nvSpPr>
        <p:spPr>
          <a:xfrm>
            <a:off x="3960865" y="4569922"/>
            <a:ext cx="2834715"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596569"/>
              </a:buClr>
              <a:buSzPts val="2000"/>
              <a:buFont typeface="Arial"/>
              <a:buChar char="•"/>
            </a:pPr>
            <a:r>
              <a:rPr lang="en-US" sz="2000">
                <a:solidFill>
                  <a:srgbClr val="596569"/>
                </a:solidFill>
                <a:latin typeface="Helvetica Neue"/>
                <a:ea typeface="Helvetica Neue"/>
                <a:cs typeface="Helvetica Neue"/>
                <a:sym typeface="Helvetica Neue"/>
              </a:rPr>
              <a:t>open-minded</a:t>
            </a:r>
            <a:endParaRPr sz="800">
              <a:solidFill>
                <a:srgbClr val="000000"/>
              </a:solidFill>
              <a:latin typeface="Helvetica Neue"/>
              <a:ea typeface="Helvetica Neue"/>
              <a:cs typeface="Helvetica Neue"/>
              <a:sym typeface="Helvetica Neue"/>
            </a:endParaRPr>
          </a:p>
        </p:txBody>
      </p:sp>
      <p:sp>
        <p:nvSpPr>
          <p:cNvPr id="298" name="Google Shape;298;p13"/>
          <p:cNvSpPr txBox="1"/>
          <p:nvPr/>
        </p:nvSpPr>
        <p:spPr>
          <a:xfrm>
            <a:off x="3960865" y="5041749"/>
            <a:ext cx="2834640"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596569"/>
              </a:buClr>
              <a:buSzPts val="2000"/>
              <a:buFont typeface="Arial"/>
              <a:buChar char="•"/>
            </a:pPr>
            <a:r>
              <a:rPr lang="en-US" sz="2000">
                <a:solidFill>
                  <a:srgbClr val="596569"/>
                </a:solidFill>
                <a:latin typeface="Helvetica Neue"/>
                <a:ea typeface="Helvetica Neue"/>
                <a:cs typeface="Helvetica Neue"/>
                <a:sym typeface="Helvetica Neue"/>
              </a:rPr>
              <a:t>undecided</a:t>
            </a:r>
            <a:endParaRPr sz="800">
              <a:solidFill>
                <a:srgbClr val="000000"/>
              </a:solidFill>
              <a:latin typeface="Helvetica Neue"/>
              <a:ea typeface="Helvetica Neue"/>
              <a:cs typeface="Helvetica Neue"/>
              <a:sym typeface="Helvetica Neue"/>
            </a:endParaRPr>
          </a:p>
        </p:txBody>
      </p:sp>
      <p:sp>
        <p:nvSpPr>
          <p:cNvPr id="299" name="Google Shape;299;p13"/>
          <p:cNvSpPr txBox="1"/>
          <p:nvPr/>
        </p:nvSpPr>
        <p:spPr>
          <a:xfrm>
            <a:off x="7011047" y="4098095"/>
            <a:ext cx="2834640"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596569"/>
              </a:buClr>
              <a:buSzPts val="2000"/>
              <a:buFont typeface="Arial"/>
              <a:buChar char="•"/>
            </a:pPr>
            <a:r>
              <a:rPr lang="en-US" sz="2000">
                <a:solidFill>
                  <a:srgbClr val="596569"/>
                </a:solidFill>
                <a:latin typeface="Helvetica Neue"/>
                <a:ea typeface="Helvetica Neue"/>
                <a:cs typeface="Helvetica Neue"/>
                <a:sym typeface="Helvetica Neue"/>
              </a:rPr>
              <a:t>a turning point</a:t>
            </a:r>
            <a:endParaRPr sz="800">
              <a:solidFill>
                <a:srgbClr val="000000"/>
              </a:solidFill>
              <a:latin typeface="Helvetica Neue"/>
              <a:ea typeface="Helvetica Neue"/>
              <a:cs typeface="Helvetica Neue"/>
              <a:sym typeface="Helvetica Neue"/>
            </a:endParaRPr>
          </a:p>
        </p:txBody>
      </p:sp>
      <p:sp>
        <p:nvSpPr>
          <p:cNvPr id="300" name="Google Shape;300;p13"/>
          <p:cNvSpPr txBox="1"/>
          <p:nvPr/>
        </p:nvSpPr>
        <p:spPr>
          <a:xfrm>
            <a:off x="7011047" y="4569922"/>
            <a:ext cx="3211534"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596569"/>
              </a:buClr>
              <a:buSzPts val="2000"/>
              <a:buFont typeface="Arial"/>
              <a:buChar char="•"/>
            </a:pPr>
            <a:r>
              <a:rPr lang="en-US" sz="2000">
                <a:solidFill>
                  <a:srgbClr val="596569"/>
                </a:solidFill>
                <a:latin typeface="Helvetica Neue"/>
                <a:ea typeface="Helvetica Neue"/>
                <a:cs typeface="Helvetica Neue"/>
                <a:sym typeface="Helvetica Neue"/>
              </a:rPr>
              <a:t>growth</a:t>
            </a:r>
            <a:endParaRPr sz="800">
              <a:solidFill>
                <a:srgbClr val="000000"/>
              </a:solidFill>
              <a:latin typeface="Helvetica Neue"/>
              <a:ea typeface="Helvetica Neue"/>
              <a:cs typeface="Helvetica Neue"/>
              <a:sym typeface="Helvetica Neue"/>
            </a:endParaRPr>
          </a:p>
        </p:txBody>
      </p:sp>
      <p:sp>
        <p:nvSpPr>
          <p:cNvPr id="301" name="Google Shape;301;p13"/>
          <p:cNvSpPr/>
          <p:nvPr/>
        </p:nvSpPr>
        <p:spPr>
          <a:xfrm>
            <a:off x="0" y="3066070"/>
            <a:ext cx="12192000" cy="948073"/>
          </a:xfrm>
          <a:prstGeom prst="rect">
            <a:avLst/>
          </a:prstGeom>
          <a:solidFill>
            <a:srgbClr val="AEAB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02" name="Google Shape;302;p13"/>
          <p:cNvSpPr/>
          <p:nvPr/>
        </p:nvSpPr>
        <p:spPr>
          <a:xfrm>
            <a:off x="4409928" y="258286"/>
            <a:ext cx="3372144" cy="1015598"/>
          </a:xfrm>
          <a:prstGeom prst="flowChartTerminator">
            <a:avLst/>
          </a:prstGeom>
          <a:solidFill>
            <a:schemeClr val="lt1"/>
          </a:solidFill>
          <a:ln cap="flat" cmpd="sng" w="9525">
            <a:solidFill>
              <a:srgbClr val="DEDEDE"/>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03" name="Google Shape;303;p13"/>
          <p:cNvSpPr txBox="1"/>
          <p:nvPr/>
        </p:nvSpPr>
        <p:spPr>
          <a:xfrm>
            <a:off x="3668275" y="468566"/>
            <a:ext cx="4855451"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586468"/>
                </a:solidFill>
                <a:latin typeface="Helvetica Neue"/>
                <a:ea typeface="Helvetica Neue"/>
                <a:cs typeface="Helvetica Neue"/>
                <a:sym typeface="Helvetica Neue"/>
              </a:rPr>
              <a:t>The 5 Shapes</a:t>
            </a:r>
            <a:endParaRPr b="1" sz="800">
              <a:solidFill>
                <a:srgbClr val="000000"/>
              </a:solidFill>
              <a:latin typeface="Helvetica Neue"/>
              <a:ea typeface="Helvetica Neue"/>
              <a:cs typeface="Helvetica Neue"/>
              <a:sym typeface="Helvetica Neue"/>
            </a:endParaRPr>
          </a:p>
        </p:txBody>
      </p:sp>
      <p:sp>
        <p:nvSpPr>
          <p:cNvPr id="304" name="Google Shape;304;p13"/>
          <p:cNvSpPr txBox="1"/>
          <p:nvPr/>
        </p:nvSpPr>
        <p:spPr>
          <a:xfrm>
            <a:off x="3957683" y="3279888"/>
            <a:ext cx="298806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Helvetica Neue"/>
                <a:ea typeface="Helvetica Neue"/>
                <a:cs typeface="Helvetica Neue"/>
                <a:sym typeface="Helvetica Neue"/>
              </a:rPr>
              <a:t>the rectangle</a:t>
            </a:r>
            <a:endParaRPr b="1" sz="800">
              <a:solidFill>
                <a:schemeClr val="lt1"/>
              </a:solidFill>
              <a:latin typeface="Helvetica Neue"/>
              <a:ea typeface="Helvetica Neue"/>
              <a:cs typeface="Helvetica Neue"/>
              <a:sym typeface="Helvetica Neue"/>
            </a:endParaRPr>
          </a:p>
        </p:txBody>
      </p:sp>
      <p:sp>
        <p:nvSpPr>
          <p:cNvPr id="305" name="Google Shape;305;p13"/>
          <p:cNvSpPr txBox="1"/>
          <p:nvPr/>
        </p:nvSpPr>
        <p:spPr>
          <a:xfrm>
            <a:off x="2194596" y="5295649"/>
            <a:ext cx="131318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C0BFBF"/>
                </a:solidFill>
                <a:latin typeface="Helvetica Neue"/>
                <a:ea typeface="Helvetica Neue"/>
                <a:cs typeface="Helvetica Neue"/>
                <a:sym typeface="Helvetica Neue"/>
              </a:rPr>
              <a:t>change</a:t>
            </a:r>
            <a:endParaRPr b="1" sz="700">
              <a:solidFill>
                <a:srgbClr val="C0BFBF"/>
              </a:solidFill>
              <a:latin typeface="Helvetica Neue"/>
              <a:ea typeface="Helvetica Neue"/>
              <a:cs typeface="Helvetica Neue"/>
              <a:sym typeface="Helvetica Neue"/>
            </a:endParaRPr>
          </a:p>
        </p:txBody>
      </p:sp>
      <p:pic>
        <p:nvPicPr>
          <p:cNvPr id="306" name="Google Shape;306;p13"/>
          <p:cNvPicPr preferRelativeResize="0"/>
          <p:nvPr/>
        </p:nvPicPr>
        <p:blipFill rotWithShape="1">
          <a:blip r:embed="rId3">
            <a:alphaModFix/>
          </a:blip>
          <a:srcRect b="0" l="0" r="0" t="0"/>
          <a:stretch/>
        </p:blipFill>
        <p:spPr>
          <a:xfrm>
            <a:off x="1959303" y="2677248"/>
            <a:ext cx="1769890" cy="2530504"/>
          </a:xfrm>
          <a:prstGeom prst="rect">
            <a:avLst/>
          </a:prstGeom>
          <a:noFill/>
          <a:ln>
            <a:noFill/>
          </a:ln>
        </p:spPr>
      </p:pic>
      <p:sp>
        <p:nvSpPr>
          <p:cNvPr id="307" name="Google Shape;307;p13"/>
          <p:cNvSpPr/>
          <p:nvPr/>
        </p:nvSpPr>
        <p:spPr>
          <a:xfrm>
            <a:off x="3694545" y="1492127"/>
            <a:ext cx="5789978" cy="1370463"/>
          </a:xfrm>
          <a:prstGeom prst="wedgeRoundRectCallout">
            <a:avLst>
              <a:gd fmla="val -21312" name="adj1"/>
              <a:gd fmla="val 77327" name="adj2"/>
              <a:gd fmla="val 16667" name="adj3"/>
            </a:avLst>
          </a:prstGeom>
          <a:solidFill>
            <a:srgbClr val="F2F2F2"/>
          </a:solidFill>
          <a:ln cap="flat" cmpd="sng" w="28575">
            <a:solidFill>
              <a:srgbClr val="C0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Helvetica Neue"/>
                <a:ea typeface="Helvetica Neue"/>
                <a:cs typeface="Helvetica Neue"/>
                <a:sym typeface="Helvetica Neue"/>
              </a:rPr>
              <a:t>“Before I can decide to change or support the change, </a:t>
            </a:r>
            <a:r>
              <a:rPr b="1" lang="en-US" sz="1800">
                <a:solidFill>
                  <a:schemeClr val="dk1"/>
                </a:solidFill>
                <a:latin typeface="Helvetica Neue"/>
                <a:ea typeface="Helvetica Neue"/>
                <a:cs typeface="Helvetica Neue"/>
                <a:sym typeface="Helvetica Neue"/>
              </a:rPr>
              <a:t>I need to consider</a:t>
            </a:r>
            <a:r>
              <a:rPr lang="en-US" sz="1800">
                <a:solidFill>
                  <a:schemeClr val="dk1"/>
                </a:solidFill>
                <a:latin typeface="Helvetica Neue"/>
                <a:ea typeface="Helvetica Neue"/>
                <a:cs typeface="Helvetica Neue"/>
                <a:sym typeface="Helvetica Neue"/>
              </a:rPr>
              <a:t> the people involved, the facts, the opportunities or restrictions, or how it impacts results.”</a:t>
            </a:r>
            <a:endParaRPr/>
          </a:p>
        </p:txBody>
      </p:sp>
      <p:sp>
        <p:nvSpPr>
          <p:cNvPr id="308" name="Google Shape;308;p13"/>
          <p:cNvSpPr/>
          <p:nvPr/>
        </p:nvSpPr>
        <p:spPr>
          <a:xfrm>
            <a:off x="8897630" y="2648772"/>
            <a:ext cx="1197713" cy="948073"/>
          </a:xfrm>
          <a:prstGeom prst="wedgeRoundRectCallout">
            <a:avLst>
              <a:gd fmla="val -20833" name="adj1"/>
              <a:gd fmla="val 62500" name="adj2"/>
              <a:gd fmla="val 0" name="adj3"/>
            </a:avLst>
          </a:prstGeom>
          <a:solidFill>
            <a:srgbClr val="F2F2F2"/>
          </a:solidFill>
          <a:ln cap="flat" cmpd="sng" w="28575">
            <a:solidFill>
              <a:srgbClr val="C0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Helvetica Neue"/>
                <a:ea typeface="Helvetica Neue"/>
                <a:cs typeface="Helvetica Neue"/>
                <a:sym typeface="Helvetica Neue"/>
              </a:rPr>
              <a:t>“What’s next?”</a:t>
            </a:r>
            <a:endParaRPr/>
          </a:p>
        </p:txBody>
      </p:sp>
      <p:sp>
        <p:nvSpPr>
          <p:cNvPr id="309" name="Google Shape;309;p13"/>
          <p:cNvSpPr/>
          <p:nvPr/>
        </p:nvSpPr>
        <p:spPr>
          <a:xfrm>
            <a:off x="9654534" y="1496293"/>
            <a:ext cx="2094118" cy="1000039"/>
          </a:xfrm>
          <a:prstGeom prst="wedgeRoundRectCallout">
            <a:avLst>
              <a:gd fmla="val -20833" name="adj1"/>
              <a:gd fmla="val 62500" name="adj2"/>
              <a:gd fmla="val 0" name="adj3"/>
            </a:avLst>
          </a:prstGeom>
          <a:solidFill>
            <a:srgbClr val="F2F2F2"/>
          </a:solidFill>
          <a:ln cap="flat" cmpd="sng" w="28575">
            <a:solidFill>
              <a:srgbClr val="C0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Helvetica Neue"/>
                <a:ea typeface="Helvetica Neue"/>
                <a:cs typeface="Helvetica Neue"/>
                <a:sym typeface="Helvetica Neue"/>
              </a:rPr>
              <a:t>“Please </a:t>
            </a:r>
            <a:r>
              <a:rPr b="1" lang="en-US" sz="1800">
                <a:solidFill>
                  <a:schemeClr val="dk1"/>
                </a:solidFill>
                <a:latin typeface="Helvetica Neue"/>
                <a:ea typeface="Helvetica Neue"/>
                <a:cs typeface="Helvetica Neue"/>
                <a:sym typeface="Helvetica Neue"/>
              </a:rPr>
              <a:t>listen to me</a:t>
            </a:r>
            <a:r>
              <a:rPr lang="en-US" sz="1800">
                <a:solidFill>
                  <a:schemeClr val="dk1"/>
                </a:solidFill>
                <a:latin typeface="Helvetica Neue"/>
                <a:ea typeface="Helvetica Neue"/>
                <a:cs typeface="Helvetica Neue"/>
                <a:sym typeface="Helvetica Neue"/>
              </a:rPr>
              <a:t>, then tell me what to do.”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10f1e0118ee_0_12"/>
          <p:cNvSpPr txBox="1"/>
          <p:nvPr/>
        </p:nvSpPr>
        <p:spPr>
          <a:xfrm>
            <a:off x="302573" y="1947259"/>
            <a:ext cx="3209700" cy="477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500">
                <a:solidFill>
                  <a:srgbClr val="596569"/>
                </a:solidFill>
                <a:latin typeface="Helvetica Neue"/>
                <a:ea typeface="Helvetica Neue"/>
                <a:cs typeface="Helvetica Neue"/>
                <a:sym typeface="Helvetica Neue"/>
              </a:rPr>
              <a:t>left side thinking</a:t>
            </a:r>
            <a:endParaRPr b="1" sz="800">
              <a:solidFill>
                <a:srgbClr val="000000"/>
              </a:solidFill>
              <a:latin typeface="Helvetica Neue"/>
              <a:ea typeface="Helvetica Neue"/>
              <a:cs typeface="Helvetica Neue"/>
              <a:sym typeface="Helvetica Neue"/>
            </a:endParaRPr>
          </a:p>
        </p:txBody>
      </p:sp>
      <p:sp>
        <p:nvSpPr>
          <p:cNvPr id="316" name="Google Shape;316;g10f1e0118ee_0_12"/>
          <p:cNvSpPr txBox="1"/>
          <p:nvPr/>
        </p:nvSpPr>
        <p:spPr>
          <a:xfrm>
            <a:off x="8570107" y="1950566"/>
            <a:ext cx="3209700" cy="4770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500">
                <a:solidFill>
                  <a:srgbClr val="596569"/>
                </a:solidFill>
                <a:latin typeface="Helvetica Neue"/>
                <a:ea typeface="Helvetica Neue"/>
                <a:cs typeface="Helvetica Neue"/>
                <a:sym typeface="Helvetica Neue"/>
              </a:rPr>
              <a:t>right side thinking</a:t>
            </a:r>
            <a:endParaRPr b="1" sz="800">
              <a:solidFill>
                <a:srgbClr val="000000"/>
              </a:solidFill>
              <a:latin typeface="Helvetica Neue"/>
              <a:ea typeface="Helvetica Neue"/>
              <a:cs typeface="Helvetica Neue"/>
              <a:sym typeface="Helvetica Neue"/>
            </a:endParaRPr>
          </a:p>
        </p:txBody>
      </p:sp>
      <p:sp>
        <p:nvSpPr>
          <p:cNvPr id="317" name="Google Shape;317;g10f1e0118ee_0_12"/>
          <p:cNvSpPr txBox="1"/>
          <p:nvPr/>
        </p:nvSpPr>
        <p:spPr>
          <a:xfrm>
            <a:off x="8022002" y="2337104"/>
            <a:ext cx="3757800" cy="4002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rgbClr val="596569"/>
                </a:solidFill>
                <a:latin typeface="Helvetica Neue"/>
                <a:ea typeface="Helvetica Neue"/>
                <a:cs typeface="Helvetica Neue"/>
                <a:sym typeface="Helvetica Neue"/>
              </a:rPr>
              <a:t>creative, innovative, emotional</a:t>
            </a:r>
            <a:endParaRPr sz="800">
              <a:solidFill>
                <a:srgbClr val="000000"/>
              </a:solidFill>
              <a:latin typeface="Helvetica Neue"/>
              <a:ea typeface="Helvetica Neue"/>
              <a:cs typeface="Helvetica Neue"/>
              <a:sym typeface="Helvetica Neue"/>
            </a:endParaRPr>
          </a:p>
        </p:txBody>
      </p:sp>
      <p:sp>
        <p:nvSpPr>
          <p:cNvPr id="318" name="Google Shape;318;g10f1e0118ee_0_12"/>
          <p:cNvSpPr txBox="1"/>
          <p:nvPr/>
        </p:nvSpPr>
        <p:spPr>
          <a:xfrm>
            <a:off x="302573" y="2372189"/>
            <a:ext cx="29019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596569"/>
                </a:solidFill>
                <a:latin typeface="Helvetica Neue"/>
                <a:ea typeface="Helvetica Neue"/>
                <a:cs typeface="Helvetica Neue"/>
                <a:sym typeface="Helvetica Neue"/>
              </a:rPr>
              <a:t>logical, linear, factual</a:t>
            </a:r>
            <a:endParaRPr sz="800">
              <a:solidFill>
                <a:srgbClr val="000000"/>
              </a:solidFill>
              <a:latin typeface="Helvetica Neue"/>
              <a:ea typeface="Helvetica Neue"/>
              <a:cs typeface="Helvetica Neue"/>
              <a:sym typeface="Helvetica Neue"/>
            </a:endParaRPr>
          </a:p>
        </p:txBody>
      </p:sp>
      <p:sp>
        <p:nvSpPr>
          <p:cNvPr id="319" name="Google Shape;319;g10f1e0118ee_0_12"/>
          <p:cNvSpPr txBox="1"/>
          <p:nvPr/>
        </p:nvSpPr>
        <p:spPr>
          <a:xfrm>
            <a:off x="4350004" y="1719486"/>
            <a:ext cx="3374700" cy="477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500">
                <a:solidFill>
                  <a:srgbClr val="596569"/>
                </a:solidFill>
                <a:latin typeface="Helvetica Neue"/>
                <a:ea typeface="Helvetica Neue"/>
                <a:cs typeface="Helvetica Neue"/>
                <a:sym typeface="Helvetica Neue"/>
              </a:rPr>
              <a:t>a transitional shape</a:t>
            </a:r>
            <a:endParaRPr b="1" sz="800">
              <a:solidFill>
                <a:srgbClr val="000000"/>
              </a:solidFill>
              <a:latin typeface="Helvetica Neue"/>
              <a:ea typeface="Helvetica Neue"/>
              <a:cs typeface="Helvetica Neue"/>
              <a:sym typeface="Helvetica Neue"/>
            </a:endParaRPr>
          </a:p>
        </p:txBody>
      </p:sp>
      <p:sp>
        <p:nvSpPr>
          <p:cNvPr id="320" name="Google Shape;320;g10f1e0118ee_0_12"/>
          <p:cNvSpPr txBox="1"/>
          <p:nvPr/>
        </p:nvSpPr>
        <p:spPr>
          <a:xfrm>
            <a:off x="698338" y="3888684"/>
            <a:ext cx="1522800" cy="1785600"/>
          </a:xfrm>
          <a:prstGeom prst="rect">
            <a:avLst/>
          </a:prstGeom>
          <a:noFill/>
          <a:ln>
            <a:noFill/>
          </a:ln>
        </p:spPr>
        <p:txBody>
          <a:bodyPr anchorCtr="0" anchor="t" bIns="45700" lIns="91425" spcFirstLastPara="1" rIns="91425" wrap="square" tIns="45700">
            <a:spAutoFit/>
          </a:bodyPr>
          <a:lstStyle/>
          <a:p>
            <a:pPr indent="0" lvl="0" marL="0" marR="0" rtl="0" algn="l">
              <a:lnSpc>
                <a:spcPct val="127777"/>
              </a:lnSpc>
              <a:spcBef>
                <a:spcPts val="0"/>
              </a:spcBef>
              <a:spcAft>
                <a:spcPts val="0"/>
              </a:spcAft>
              <a:buNone/>
            </a:pPr>
            <a:r>
              <a:rPr lang="en-US" sz="1800">
                <a:solidFill>
                  <a:srgbClr val="596569"/>
                </a:solidFill>
                <a:latin typeface="Helvetica Neue"/>
                <a:ea typeface="Helvetica Neue"/>
                <a:cs typeface="Helvetica Neue"/>
                <a:sym typeface="Helvetica Neue"/>
              </a:rPr>
              <a:t>resistant to change that is new, different, or unproven.</a:t>
            </a:r>
            <a:endParaRPr sz="700">
              <a:solidFill>
                <a:srgbClr val="000000"/>
              </a:solidFill>
              <a:latin typeface="Helvetica Neue"/>
              <a:ea typeface="Helvetica Neue"/>
              <a:cs typeface="Helvetica Neue"/>
              <a:sym typeface="Helvetica Neue"/>
            </a:endParaRPr>
          </a:p>
        </p:txBody>
      </p:sp>
      <p:sp>
        <p:nvSpPr>
          <p:cNvPr id="321" name="Google Shape;321;g10f1e0118ee_0_12"/>
          <p:cNvSpPr txBox="1"/>
          <p:nvPr/>
        </p:nvSpPr>
        <p:spPr>
          <a:xfrm>
            <a:off x="2708257" y="3884963"/>
            <a:ext cx="1855500" cy="1616100"/>
          </a:xfrm>
          <a:prstGeom prst="rect">
            <a:avLst/>
          </a:prstGeom>
          <a:noFill/>
          <a:ln>
            <a:noFill/>
          </a:ln>
        </p:spPr>
        <p:txBody>
          <a:bodyPr anchorCtr="0" anchor="t" bIns="45700" lIns="91425" spcFirstLastPara="1" rIns="91425" wrap="square" tIns="45700">
            <a:spAutoFit/>
          </a:bodyPr>
          <a:lstStyle/>
          <a:p>
            <a:pPr indent="0" lvl="0" marL="0" marR="0" rtl="0" algn="l">
              <a:lnSpc>
                <a:spcPct val="127777"/>
              </a:lnSpc>
              <a:spcBef>
                <a:spcPts val="0"/>
              </a:spcBef>
              <a:spcAft>
                <a:spcPts val="0"/>
              </a:spcAft>
              <a:buNone/>
            </a:pPr>
            <a:r>
              <a:rPr lang="en-US" sz="1800">
                <a:solidFill>
                  <a:srgbClr val="596569"/>
                </a:solidFill>
                <a:latin typeface="Helvetica Neue"/>
                <a:ea typeface="Helvetica Neue"/>
                <a:cs typeface="Helvetica Neue"/>
                <a:sym typeface="Helvetica Neue"/>
              </a:rPr>
              <a:t>uncomfortable with change that lessens control.</a:t>
            </a:r>
            <a:br>
              <a:rPr lang="en-US" sz="1800">
                <a:solidFill>
                  <a:srgbClr val="596569"/>
                </a:solidFill>
                <a:latin typeface="Helvetica Neue"/>
                <a:ea typeface="Helvetica Neue"/>
                <a:cs typeface="Helvetica Neue"/>
                <a:sym typeface="Helvetica Neue"/>
              </a:rPr>
            </a:br>
            <a:endParaRPr sz="700">
              <a:solidFill>
                <a:srgbClr val="000000"/>
              </a:solidFill>
              <a:latin typeface="Helvetica Neue"/>
              <a:ea typeface="Helvetica Neue"/>
              <a:cs typeface="Helvetica Neue"/>
              <a:sym typeface="Helvetica Neue"/>
            </a:endParaRPr>
          </a:p>
        </p:txBody>
      </p:sp>
      <p:sp>
        <p:nvSpPr>
          <p:cNvPr id="322" name="Google Shape;322;g10f1e0118ee_0_12"/>
          <p:cNvSpPr txBox="1"/>
          <p:nvPr/>
        </p:nvSpPr>
        <p:spPr>
          <a:xfrm>
            <a:off x="7436141" y="3966263"/>
            <a:ext cx="1805400" cy="2139600"/>
          </a:xfrm>
          <a:prstGeom prst="rect">
            <a:avLst/>
          </a:prstGeom>
          <a:noFill/>
          <a:ln>
            <a:noFill/>
          </a:ln>
        </p:spPr>
        <p:txBody>
          <a:bodyPr anchorCtr="0" anchor="t" bIns="45700" lIns="91425" spcFirstLastPara="1" rIns="91425" wrap="square" tIns="45700">
            <a:spAutoFit/>
          </a:bodyPr>
          <a:lstStyle/>
          <a:p>
            <a:pPr indent="0" lvl="0" marL="0" marR="0" rtl="0" algn="l">
              <a:lnSpc>
                <a:spcPct val="127777"/>
              </a:lnSpc>
              <a:spcBef>
                <a:spcPts val="0"/>
              </a:spcBef>
              <a:spcAft>
                <a:spcPts val="0"/>
              </a:spcAft>
              <a:buNone/>
            </a:pPr>
            <a:r>
              <a:rPr lang="en-US" sz="1800">
                <a:solidFill>
                  <a:srgbClr val="596569"/>
                </a:solidFill>
                <a:latin typeface="Helvetica Neue"/>
                <a:ea typeface="Helvetica Neue"/>
                <a:cs typeface="Helvetica Neue"/>
                <a:sym typeface="Helvetica Neue"/>
              </a:rPr>
              <a:t>sensitive to the impact from change and how it </a:t>
            </a:r>
            <a:br>
              <a:rPr lang="en-US" sz="1800">
                <a:solidFill>
                  <a:srgbClr val="596569"/>
                </a:solidFill>
                <a:latin typeface="Helvetica Neue"/>
                <a:ea typeface="Helvetica Neue"/>
                <a:cs typeface="Helvetica Neue"/>
                <a:sym typeface="Helvetica Neue"/>
              </a:rPr>
            </a:br>
            <a:r>
              <a:rPr lang="en-US" sz="1800">
                <a:solidFill>
                  <a:srgbClr val="596569"/>
                </a:solidFill>
                <a:latin typeface="Helvetica Neue"/>
                <a:ea typeface="Helvetica Neue"/>
                <a:cs typeface="Helvetica Neue"/>
                <a:sym typeface="Helvetica Neue"/>
              </a:rPr>
              <a:t>makes people feel.</a:t>
            </a:r>
            <a:endParaRPr sz="700">
              <a:solidFill>
                <a:srgbClr val="000000"/>
              </a:solidFill>
              <a:latin typeface="Helvetica Neue"/>
              <a:ea typeface="Helvetica Neue"/>
              <a:cs typeface="Helvetica Neue"/>
              <a:sym typeface="Helvetica Neue"/>
            </a:endParaRPr>
          </a:p>
        </p:txBody>
      </p:sp>
      <p:sp>
        <p:nvSpPr>
          <p:cNvPr id="323" name="Google Shape;323;g10f1e0118ee_0_12"/>
          <p:cNvSpPr txBox="1"/>
          <p:nvPr/>
        </p:nvSpPr>
        <p:spPr>
          <a:xfrm>
            <a:off x="9650575" y="3888675"/>
            <a:ext cx="2129100" cy="2493600"/>
          </a:xfrm>
          <a:prstGeom prst="rect">
            <a:avLst/>
          </a:prstGeom>
          <a:noFill/>
          <a:ln>
            <a:noFill/>
          </a:ln>
        </p:spPr>
        <p:txBody>
          <a:bodyPr anchorCtr="0" anchor="t" bIns="45700" lIns="91425" spcFirstLastPara="1" rIns="91425" wrap="square" tIns="45700">
            <a:spAutoFit/>
          </a:bodyPr>
          <a:lstStyle/>
          <a:p>
            <a:pPr indent="0" lvl="0" marL="0" marR="0" rtl="0" algn="ctr">
              <a:lnSpc>
                <a:spcPct val="127777"/>
              </a:lnSpc>
              <a:spcBef>
                <a:spcPts val="0"/>
              </a:spcBef>
              <a:spcAft>
                <a:spcPts val="0"/>
              </a:spcAft>
              <a:buNone/>
            </a:pPr>
            <a:r>
              <a:rPr lang="en-US" sz="1800">
                <a:solidFill>
                  <a:srgbClr val="596569"/>
                </a:solidFill>
                <a:latin typeface="Helvetica Neue"/>
                <a:ea typeface="Helvetica Neue"/>
                <a:cs typeface="Helvetica Neue"/>
                <a:sym typeface="Helvetica Neue"/>
              </a:rPr>
              <a:t>likes change that’s fun and promotes freedom, but questions change that is boring, restrictive, or too rigid.</a:t>
            </a:r>
            <a:endParaRPr sz="700">
              <a:solidFill>
                <a:srgbClr val="000000"/>
              </a:solidFill>
              <a:latin typeface="Helvetica Neue"/>
              <a:ea typeface="Helvetica Neue"/>
              <a:cs typeface="Helvetica Neue"/>
              <a:sym typeface="Helvetica Neue"/>
            </a:endParaRPr>
          </a:p>
        </p:txBody>
      </p:sp>
      <p:sp>
        <p:nvSpPr>
          <p:cNvPr id="324" name="Google Shape;324;g10f1e0118ee_0_12"/>
          <p:cNvSpPr txBox="1"/>
          <p:nvPr/>
        </p:nvSpPr>
        <p:spPr>
          <a:xfrm>
            <a:off x="5178583" y="4805215"/>
            <a:ext cx="13131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586468"/>
                </a:solidFill>
                <a:latin typeface="Helvetica Neue"/>
                <a:ea typeface="Helvetica Neue"/>
                <a:cs typeface="Helvetica Neue"/>
                <a:sym typeface="Helvetica Neue"/>
              </a:rPr>
              <a:t>change</a:t>
            </a:r>
            <a:endParaRPr b="1" sz="700">
              <a:solidFill>
                <a:srgbClr val="000000"/>
              </a:solidFill>
              <a:latin typeface="Helvetica Neue"/>
              <a:ea typeface="Helvetica Neue"/>
              <a:cs typeface="Helvetica Neue"/>
              <a:sym typeface="Helvetica Neue"/>
            </a:endParaRPr>
          </a:p>
        </p:txBody>
      </p:sp>
      <p:pic>
        <p:nvPicPr>
          <p:cNvPr id="325" name="Google Shape;325;g10f1e0118ee_0_12"/>
          <p:cNvPicPr preferRelativeResize="0"/>
          <p:nvPr/>
        </p:nvPicPr>
        <p:blipFill rotWithShape="1">
          <a:blip r:embed="rId3">
            <a:alphaModFix/>
          </a:blip>
          <a:srcRect b="0" l="0" r="0" t="0"/>
          <a:stretch/>
        </p:blipFill>
        <p:spPr>
          <a:xfrm>
            <a:off x="3201600" y="3174989"/>
            <a:ext cx="688622" cy="609601"/>
          </a:xfrm>
          <a:prstGeom prst="rect">
            <a:avLst/>
          </a:prstGeom>
          <a:noFill/>
          <a:ln>
            <a:noFill/>
          </a:ln>
        </p:spPr>
      </p:pic>
      <p:pic>
        <p:nvPicPr>
          <p:cNvPr id="326" name="Google Shape;326;g10f1e0118ee_0_12"/>
          <p:cNvPicPr preferRelativeResize="0"/>
          <p:nvPr/>
        </p:nvPicPr>
        <p:blipFill rotWithShape="1">
          <a:blip r:embed="rId4">
            <a:alphaModFix/>
          </a:blip>
          <a:srcRect b="0" l="0" r="0" t="0"/>
          <a:stretch/>
        </p:blipFill>
        <p:spPr>
          <a:xfrm>
            <a:off x="10092574" y="3174989"/>
            <a:ext cx="666044" cy="609601"/>
          </a:xfrm>
          <a:prstGeom prst="rect">
            <a:avLst/>
          </a:prstGeom>
          <a:noFill/>
          <a:ln>
            <a:noFill/>
          </a:ln>
        </p:spPr>
      </p:pic>
      <p:pic>
        <p:nvPicPr>
          <p:cNvPr id="327" name="Google Shape;327;g10f1e0118ee_0_12"/>
          <p:cNvPicPr preferRelativeResize="0"/>
          <p:nvPr/>
        </p:nvPicPr>
        <p:blipFill rotWithShape="1">
          <a:blip r:embed="rId5">
            <a:alphaModFix/>
          </a:blip>
          <a:srcRect b="0" l="0" r="0" t="0"/>
          <a:stretch/>
        </p:blipFill>
        <p:spPr>
          <a:xfrm>
            <a:off x="1030456" y="3174989"/>
            <a:ext cx="609600" cy="609600"/>
          </a:xfrm>
          <a:prstGeom prst="rect">
            <a:avLst/>
          </a:prstGeom>
          <a:noFill/>
          <a:ln>
            <a:noFill/>
          </a:ln>
        </p:spPr>
      </p:pic>
      <p:sp>
        <p:nvSpPr>
          <p:cNvPr id="328" name="Google Shape;328;g10f1e0118ee_0_12"/>
          <p:cNvSpPr/>
          <p:nvPr/>
        </p:nvSpPr>
        <p:spPr>
          <a:xfrm>
            <a:off x="3124200" y="150574"/>
            <a:ext cx="5592078" cy="1408644"/>
          </a:xfrm>
          <a:prstGeom prst="flowChartTerminator">
            <a:avLst/>
          </a:prstGeom>
          <a:solidFill>
            <a:srgbClr val="FFFFFF"/>
          </a:solidFill>
          <a:ln cap="flat" cmpd="sng" w="9525">
            <a:solidFill>
              <a:srgbClr val="DEDEDE"/>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Helvetica Neue"/>
              <a:ea typeface="Helvetica Neue"/>
              <a:cs typeface="Helvetica Neue"/>
              <a:sym typeface="Helvetica Neue"/>
            </a:endParaRPr>
          </a:p>
        </p:txBody>
      </p:sp>
      <p:sp>
        <p:nvSpPr>
          <p:cNvPr id="329" name="Google Shape;329;g10f1e0118ee_0_12"/>
          <p:cNvSpPr txBox="1"/>
          <p:nvPr/>
        </p:nvSpPr>
        <p:spPr>
          <a:xfrm>
            <a:off x="3656208" y="382200"/>
            <a:ext cx="4559100" cy="1077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7F7F7F"/>
                </a:solidFill>
                <a:latin typeface="Helvetica Neue"/>
                <a:ea typeface="Helvetica Neue"/>
                <a:cs typeface="Helvetica Neue"/>
                <a:sym typeface="Helvetica Neue"/>
              </a:rPr>
              <a:t>How Each Shape Responds to Change</a:t>
            </a:r>
            <a:endParaRPr b="1" sz="800">
              <a:solidFill>
                <a:srgbClr val="7F7F7F"/>
              </a:solidFill>
              <a:latin typeface="Helvetica Neue"/>
              <a:ea typeface="Helvetica Neue"/>
              <a:cs typeface="Helvetica Neue"/>
              <a:sym typeface="Helvetica Neue"/>
            </a:endParaRPr>
          </a:p>
        </p:txBody>
      </p:sp>
      <p:pic>
        <p:nvPicPr>
          <p:cNvPr id="330" name="Google Shape;330;g10f1e0118ee_0_12"/>
          <p:cNvPicPr preferRelativeResize="0"/>
          <p:nvPr/>
        </p:nvPicPr>
        <p:blipFill rotWithShape="1">
          <a:blip r:embed="rId6">
            <a:alphaModFix/>
          </a:blip>
          <a:srcRect b="0" l="0" r="0" t="0"/>
          <a:stretch/>
        </p:blipFill>
        <p:spPr>
          <a:xfrm>
            <a:off x="4950229" y="2337104"/>
            <a:ext cx="1769890" cy="2530504"/>
          </a:xfrm>
          <a:prstGeom prst="rect">
            <a:avLst/>
          </a:prstGeom>
          <a:noFill/>
          <a:ln>
            <a:noFill/>
          </a:ln>
        </p:spPr>
      </p:pic>
      <p:pic>
        <p:nvPicPr>
          <p:cNvPr id="331" name="Google Shape;331;g10f1e0118ee_0_12"/>
          <p:cNvPicPr preferRelativeResize="0"/>
          <p:nvPr/>
        </p:nvPicPr>
        <p:blipFill>
          <a:blip r:embed="rId7">
            <a:alphaModFix/>
          </a:blip>
          <a:stretch>
            <a:fillRect/>
          </a:stretch>
        </p:blipFill>
        <p:spPr>
          <a:xfrm>
            <a:off x="7895225" y="3148975"/>
            <a:ext cx="674883" cy="661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15"/>
          <p:cNvSpPr txBox="1"/>
          <p:nvPr>
            <p:ph idx="2" type="body"/>
          </p:nvPr>
        </p:nvSpPr>
        <p:spPr>
          <a:xfrm>
            <a:off x="203199" y="2204029"/>
            <a:ext cx="11767127" cy="313459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None/>
            </a:pPr>
            <a:r>
              <a:rPr b="1" lang="en-US" sz="2800">
                <a:latin typeface="Helvetica Neue"/>
                <a:ea typeface="Helvetica Neue"/>
                <a:cs typeface="Helvetica Neue"/>
                <a:sym typeface="Helvetica Neue"/>
              </a:rPr>
              <a:t>Partner or Small Group Activity  – Understanding Your Shapes</a:t>
            </a:r>
            <a:endParaRPr/>
          </a:p>
          <a:p>
            <a:pPr indent="-152400" lvl="0" marL="228600" rtl="0" algn="ctr">
              <a:lnSpc>
                <a:spcPct val="90000"/>
              </a:lnSpc>
              <a:spcBef>
                <a:spcPts val="1000"/>
              </a:spcBef>
              <a:spcAft>
                <a:spcPts val="0"/>
              </a:spcAft>
              <a:buClr>
                <a:schemeClr val="dk1"/>
              </a:buClr>
              <a:buSzPts val="1200"/>
              <a:buNone/>
            </a:pPr>
            <a:r>
              <a:t/>
            </a:r>
            <a:endParaRPr b="1" sz="1200">
              <a:latin typeface="Helvetica Neue"/>
              <a:ea typeface="Helvetica Neue"/>
              <a:cs typeface="Helvetica Neue"/>
              <a:sym typeface="Helvetica Neue"/>
            </a:endParaRPr>
          </a:p>
          <a:p>
            <a:pPr indent="-457200" lvl="0" marL="457200" rtl="0" algn="l">
              <a:lnSpc>
                <a:spcPct val="90000"/>
              </a:lnSpc>
              <a:spcBef>
                <a:spcPts val="1000"/>
              </a:spcBef>
              <a:spcAft>
                <a:spcPts val="0"/>
              </a:spcAft>
              <a:buClr>
                <a:schemeClr val="dk1"/>
              </a:buClr>
              <a:buSzPts val="2400"/>
              <a:buAutoNum type="arabicPeriod"/>
            </a:pPr>
            <a:r>
              <a:rPr lang="en-US" sz="2400">
                <a:latin typeface="Helvetica Neue"/>
                <a:ea typeface="Helvetica Neue"/>
                <a:cs typeface="Helvetica Neue"/>
                <a:sym typeface="Helvetica Neue"/>
              </a:rPr>
              <a:t>Share your Shapes Results with your Partner or in your small group.                What is your Primary Shape?  Secondary Shape?  Lowest Shape Score?</a:t>
            </a:r>
            <a:endParaRPr/>
          </a:p>
          <a:p>
            <a:pPr indent="-457200" lvl="0" marL="457200" rtl="0" algn="l">
              <a:lnSpc>
                <a:spcPct val="90000"/>
              </a:lnSpc>
              <a:spcBef>
                <a:spcPts val="1000"/>
              </a:spcBef>
              <a:spcAft>
                <a:spcPts val="0"/>
              </a:spcAft>
              <a:buClr>
                <a:schemeClr val="dk1"/>
              </a:buClr>
              <a:buSzPts val="2400"/>
              <a:buAutoNum type="arabicPeriod"/>
            </a:pPr>
            <a:r>
              <a:rPr lang="en-US" sz="2400">
                <a:latin typeface="Helvetica Neue"/>
                <a:ea typeface="Helvetica Neue"/>
                <a:cs typeface="Helvetica Neue"/>
                <a:sym typeface="Helvetica Neue"/>
              </a:rPr>
              <a:t>Share an example of how your Shape Strength(s) contribute(s) to effective communication.</a:t>
            </a:r>
            <a:endParaRPr/>
          </a:p>
          <a:p>
            <a:pPr indent="-457200" lvl="0" marL="457200" rtl="0" algn="l">
              <a:lnSpc>
                <a:spcPct val="90000"/>
              </a:lnSpc>
              <a:spcBef>
                <a:spcPts val="1000"/>
              </a:spcBef>
              <a:spcAft>
                <a:spcPts val="0"/>
              </a:spcAft>
              <a:buClr>
                <a:schemeClr val="dk1"/>
              </a:buClr>
              <a:buSzPts val="2400"/>
              <a:buAutoNum type="arabicPeriod"/>
            </a:pPr>
            <a:r>
              <a:rPr lang="en-US" sz="2400">
                <a:latin typeface="Helvetica Neue"/>
                <a:ea typeface="Helvetica Neue"/>
                <a:cs typeface="Helvetica Neue"/>
                <a:sym typeface="Helvetica Neue"/>
              </a:rPr>
              <a:t>Can this same Shape Strength also be a communication challenge? If so, how?</a:t>
            </a:r>
            <a:endParaRPr sz="2400">
              <a:latin typeface="Helvetica Neue"/>
              <a:ea typeface="Helvetica Neue"/>
              <a:cs typeface="Helvetica Neue"/>
              <a:sym typeface="Helvetica Neue"/>
            </a:endParaRPr>
          </a:p>
        </p:txBody>
      </p:sp>
      <p:pic>
        <p:nvPicPr>
          <p:cNvPr descr="A picture containing text, clipart&#10;&#10;Description automatically generated" id="338" name="Google Shape;338;p15"/>
          <p:cNvPicPr preferRelativeResize="0"/>
          <p:nvPr/>
        </p:nvPicPr>
        <p:blipFill rotWithShape="1">
          <a:blip r:embed="rId3">
            <a:alphaModFix/>
          </a:blip>
          <a:srcRect b="0" l="0" r="0" t="0"/>
          <a:stretch/>
        </p:blipFill>
        <p:spPr>
          <a:xfrm>
            <a:off x="3533404" y="335958"/>
            <a:ext cx="4722539" cy="127472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6"/>
          <p:cNvSpPr txBox="1"/>
          <p:nvPr/>
        </p:nvSpPr>
        <p:spPr>
          <a:xfrm>
            <a:off x="904460" y="1408823"/>
            <a:ext cx="10233907"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dk1"/>
                </a:solidFill>
                <a:latin typeface="Helvetica Neue"/>
                <a:ea typeface="Helvetica Neue"/>
                <a:cs typeface="Helvetica Neue"/>
                <a:sym typeface="Helvetica Neue"/>
              </a:rPr>
              <a:t>What’s Next?</a:t>
            </a:r>
            <a:endParaRPr/>
          </a:p>
        </p:txBody>
      </p:sp>
      <p:sp>
        <p:nvSpPr>
          <p:cNvPr id="345" name="Google Shape;345;p16"/>
          <p:cNvSpPr txBox="1"/>
          <p:nvPr/>
        </p:nvSpPr>
        <p:spPr>
          <a:xfrm>
            <a:off x="3048000" y="2746606"/>
            <a:ext cx="6096000"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dk1"/>
                </a:solidFill>
                <a:latin typeface="Helvetica Neue"/>
                <a:ea typeface="Helvetica Neue"/>
                <a:cs typeface="Helvetica Neue"/>
                <a:sym typeface="Helvetica Neue"/>
              </a:rPr>
              <a:t>Shape Perception </a:t>
            </a:r>
            <a:endParaRPr/>
          </a:p>
          <a:p>
            <a:pPr indent="0" lvl="0" marL="0" marR="0" rtl="0" algn="ctr">
              <a:spcBef>
                <a:spcPts val="0"/>
              </a:spcBef>
              <a:spcAft>
                <a:spcPts val="0"/>
              </a:spcAft>
              <a:buNone/>
            </a:pPr>
            <a:r>
              <a:rPr b="1" lang="en-US" sz="4800">
                <a:solidFill>
                  <a:schemeClr val="dk1"/>
                </a:solidFill>
                <a:latin typeface="Helvetica Neue"/>
                <a:ea typeface="Helvetica Neue"/>
                <a:cs typeface="Helvetica Neue"/>
                <a:sym typeface="Helvetica Neue"/>
              </a:rPr>
              <a:t>Shape Flexing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xEl>
                                              <p:pRg end="0" st="0"/>
                                            </p:txEl>
                                          </p:spTgt>
                                        </p:tgtEl>
                                        <p:attrNameLst>
                                          <p:attrName>style.visibility</p:attrName>
                                        </p:attrNameLst>
                                      </p:cBhvr>
                                      <p:to>
                                        <p:strVal val="visible"/>
                                      </p:to>
                                    </p:set>
                                    <p:animEffect filter="fade" transition="in">
                                      <p:cBhvr>
                                        <p:cTn dur="500"/>
                                        <p:tgtEl>
                                          <p:spTgt spid="3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xEl>
                                              <p:pRg end="1" st="1"/>
                                            </p:txEl>
                                          </p:spTgt>
                                        </p:tgtEl>
                                        <p:attrNameLst>
                                          <p:attrName>style.visibility</p:attrName>
                                        </p:attrNameLst>
                                      </p:cBhvr>
                                      <p:to>
                                        <p:strVal val="visible"/>
                                      </p:to>
                                    </p:set>
                                    <p:animEffect filter="fade" transition="in">
                                      <p:cBhvr>
                                        <p:cTn dur="500"/>
                                        <p:tgtEl>
                                          <p:spTgt spid="34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17"/>
          <p:cNvSpPr txBox="1"/>
          <p:nvPr/>
        </p:nvSpPr>
        <p:spPr>
          <a:xfrm>
            <a:off x="3370316" y="1183019"/>
            <a:ext cx="5735782" cy="805132"/>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4400">
                <a:solidFill>
                  <a:schemeClr val="dk1"/>
                </a:solidFill>
                <a:latin typeface="Helvetica Neue"/>
                <a:ea typeface="Helvetica Neue"/>
                <a:cs typeface="Helvetica Neue"/>
                <a:sym typeface="Helvetica Neue"/>
              </a:rPr>
              <a:t>Shape</a:t>
            </a:r>
            <a:r>
              <a:rPr b="1" lang="en-US" sz="4400">
                <a:solidFill>
                  <a:srgbClr val="969696"/>
                </a:solidFill>
                <a:latin typeface="Helvetica Neue"/>
                <a:ea typeface="Helvetica Neue"/>
                <a:cs typeface="Helvetica Neue"/>
                <a:sym typeface="Helvetica Neue"/>
              </a:rPr>
              <a:t> Perception</a:t>
            </a:r>
            <a:endParaRPr/>
          </a:p>
        </p:txBody>
      </p:sp>
      <p:sp>
        <p:nvSpPr>
          <p:cNvPr id="352" name="Google Shape;352;p17"/>
          <p:cNvSpPr txBox="1"/>
          <p:nvPr/>
        </p:nvSpPr>
        <p:spPr>
          <a:xfrm>
            <a:off x="1553930" y="2019336"/>
            <a:ext cx="9084140" cy="317463"/>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2400">
                <a:solidFill>
                  <a:schemeClr val="dk1"/>
                </a:solidFill>
                <a:latin typeface="Helvetica Neue"/>
                <a:ea typeface="Helvetica Neue"/>
                <a:cs typeface="Helvetica Neue"/>
                <a:sym typeface="Helvetica Neue"/>
              </a:rPr>
              <a:t>Perception is Reality, but one’s Reality is not always the Truth.</a:t>
            </a:r>
            <a:endParaRPr/>
          </a:p>
        </p:txBody>
      </p:sp>
      <p:pic>
        <p:nvPicPr>
          <p:cNvPr id="353" name="Google Shape;353;p17"/>
          <p:cNvPicPr preferRelativeResize="0"/>
          <p:nvPr/>
        </p:nvPicPr>
        <p:blipFill rotWithShape="1">
          <a:blip r:embed="rId3">
            <a:alphaModFix/>
          </a:blip>
          <a:srcRect b="0" l="0" r="0" t="0"/>
          <a:stretch/>
        </p:blipFill>
        <p:spPr>
          <a:xfrm>
            <a:off x="73688" y="6251477"/>
            <a:ext cx="503579" cy="503579"/>
          </a:xfrm>
          <a:prstGeom prst="rect">
            <a:avLst/>
          </a:prstGeom>
          <a:noFill/>
          <a:ln>
            <a:noFill/>
          </a:ln>
        </p:spPr>
      </p:pic>
      <p:sp>
        <p:nvSpPr>
          <p:cNvPr id="354" name="Google Shape;354;p17"/>
          <p:cNvSpPr/>
          <p:nvPr/>
        </p:nvSpPr>
        <p:spPr>
          <a:xfrm>
            <a:off x="0" y="2927771"/>
            <a:ext cx="12192000" cy="222476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pic>
        <p:nvPicPr>
          <p:cNvPr id="355" name="Google Shape;355;p17"/>
          <p:cNvPicPr preferRelativeResize="0"/>
          <p:nvPr/>
        </p:nvPicPr>
        <p:blipFill rotWithShape="1">
          <a:blip r:embed="rId4">
            <a:alphaModFix/>
          </a:blip>
          <a:srcRect b="0" l="0" r="0" t="0"/>
          <a:stretch/>
        </p:blipFill>
        <p:spPr>
          <a:xfrm>
            <a:off x="1956807" y="3029655"/>
            <a:ext cx="8278385" cy="202815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xEl>
                                              <p:pRg end="0" st="0"/>
                                            </p:txEl>
                                          </p:spTgt>
                                        </p:tgtEl>
                                        <p:attrNameLst>
                                          <p:attrName>style.visibility</p:attrName>
                                        </p:attrNameLst>
                                      </p:cBhvr>
                                      <p:to>
                                        <p:strVal val="visible"/>
                                      </p:to>
                                    </p:set>
                                    <p:animEffect filter="fade" transition="in">
                                      <p:cBhvr>
                                        <p:cTn dur="500"/>
                                        <p:tgtEl>
                                          <p:spTgt spid="35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grpSp>
        <p:nvGrpSpPr>
          <p:cNvPr id="361" name="Google Shape;361;p18"/>
          <p:cNvGrpSpPr/>
          <p:nvPr/>
        </p:nvGrpSpPr>
        <p:grpSpPr>
          <a:xfrm>
            <a:off x="1524" y="-3722"/>
            <a:ext cx="12188952" cy="6883917"/>
            <a:chOff x="1524" y="-3722"/>
            <a:chExt cx="12188952" cy="6883917"/>
          </a:xfrm>
        </p:grpSpPr>
        <p:grpSp>
          <p:nvGrpSpPr>
            <p:cNvPr id="362" name="Google Shape;362;p18"/>
            <p:cNvGrpSpPr/>
            <p:nvPr/>
          </p:nvGrpSpPr>
          <p:grpSpPr>
            <a:xfrm>
              <a:off x="1524" y="-3722"/>
              <a:ext cx="12188952" cy="6883917"/>
              <a:chOff x="1524" y="-12958"/>
              <a:chExt cx="12188952" cy="6883917"/>
            </a:xfrm>
          </p:grpSpPr>
          <p:pic>
            <p:nvPicPr>
              <p:cNvPr id="363" name="Google Shape;363;p18"/>
              <p:cNvPicPr preferRelativeResize="0"/>
              <p:nvPr/>
            </p:nvPicPr>
            <p:blipFill rotWithShape="1">
              <a:blip r:embed="rId3">
                <a:alphaModFix/>
              </a:blip>
              <a:srcRect b="10629" l="20260" r="4546" t="13834"/>
              <a:stretch/>
            </p:blipFill>
            <p:spPr>
              <a:xfrm>
                <a:off x="1524" y="-12958"/>
                <a:ext cx="12188952" cy="6883917"/>
              </a:xfrm>
              <a:prstGeom prst="rect">
                <a:avLst/>
              </a:prstGeom>
              <a:noFill/>
              <a:ln>
                <a:noFill/>
              </a:ln>
            </p:spPr>
          </p:pic>
          <p:sp>
            <p:nvSpPr>
              <p:cNvPr id="364" name="Google Shape;364;p18"/>
              <p:cNvSpPr/>
              <p:nvPr/>
            </p:nvSpPr>
            <p:spPr>
              <a:xfrm>
                <a:off x="10612582" y="129309"/>
                <a:ext cx="1450110" cy="979055"/>
              </a:xfrm>
              <a:prstGeom prst="rect">
                <a:avLst/>
              </a:prstGeom>
              <a:solidFill>
                <a:srgbClr val="F1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365" name="Google Shape;365;p18"/>
            <p:cNvSpPr/>
            <p:nvPr/>
          </p:nvSpPr>
          <p:spPr>
            <a:xfrm>
              <a:off x="7173686" y="1676400"/>
              <a:ext cx="5016789" cy="4125686"/>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grpSp>
        <p:nvGrpSpPr>
          <p:cNvPr id="366" name="Google Shape;366;p18"/>
          <p:cNvGrpSpPr/>
          <p:nvPr/>
        </p:nvGrpSpPr>
        <p:grpSpPr>
          <a:xfrm>
            <a:off x="6160657" y="6232186"/>
            <a:ext cx="6108521" cy="553998"/>
            <a:chOff x="73688" y="6232186"/>
            <a:chExt cx="6108521" cy="553998"/>
          </a:xfrm>
        </p:grpSpPr>
        <p:sp>
          <p:nvSpPr>
            <p:cNvPr id="367" name="Google Shape;367;p18"/>
            <p:cNvSpPr txBox="1"/>
            <p:nvPr/>
          </p:nvSpPr>
          <p:spPr>
            <a:xfrm>
              <a:off x="577790" y="6232186"/>
              <a:ext cx="5604419"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Helvetica Neue"/>
                  <a:ea typeface="Helvetica Neue"/>
                  <a:cs typeface="Helvetica Neue"/>
                  <a:sym typeface="Helvetica Neue"/>
                </a:rPr>
                <a:t>The Science of Behavior – The Art of Communicating</a:t>
              </a:r>
              <a:endParaRPr/>
            </a:p>
            <a:p>
              <a:pPr indent="0" lvl="0" marL="0" marR="0" rtl="0" algn="l">
                <a:spcBef>
                  <a:spcPts val="0"/>
                </a:spcBef>
                <a:spcAft>
                  <a:spcPts val="0"/>
                </a:spcAft>
                <a:buNone/>
              </a:pPr>
              <a:r>
                <a:rPr lang="en-US" sz="1000">
                  <a:solidFill>
                    <a:schemeClr val="dk1"/>
                  </a:solidFill>
                  <a:latin typeface="Helvetica Neue"/>
                  <a:ea typeface="Helvetica Neue"/>
                  <a:cs typeface="Helvetica Neue"/>
                  <a:sym typeface="Helvetica Neue"/>
                </a:rPr>
                <a:t>Using the Shapes Assessment for Simple, Efficient and Effective Communication.</a:t>
              </a:r>
              <a:endParaRPr/>
            </a:p>
            <a:p>
              <a:pPr indent="0" lvl="0" marL="0" marR="0" rtl="0" algn="l">
                <a:spcBef>
                  <a:spcPts val="0"/>
                </a:spcBef>
                <a:spcAft>
                  <a:spcPts val="0"/>
                </a:spcAft>
                <a:buNone/>
              </a:pPr>
              <a:r>
                <a:rPr lang="en-US" sz="1000">
                  <a:solidFill>
                    <a:schemeClr val="dk1"/>
                  </a:solidFill>
                  <a:latin typeface="Helvetica Neue"/>
                  <a:ea typeface="Helvetica Neue"/>
                  <a:cs typeface="Helvetica Neue"/>
                  <a:sym typeface="Helvetica Neue"/>
                </a:rPr>
                <a:t>All content copyrighted by Hite Resources, Inc. and Pgeo, Inc. www.psychogeometrics.com</a:t>
              </a:r>
              <a:endParaRPr/>
            </a:p>
          </p:txBody>
        </p:sp>
        <p:pic>
          <p:nvPicPr>
            <p:cNvPr id="368" name="Google Shape;368;p18"/>
            <p:cNvPicPr preferRelativeResize="0"/>
            <p:nvPr/>
          </p:nvPicPr>
          <p:blipFill rotWithShape="1">
            <a:blip r:embed="rId4">
              <a:alphaModFix/>
            </a:blip>
            <a:srcRect b="0" l="0" r="0" t="0"/>
            <a:stretch/>
          </p:blipFill>
          <p:spPr>
            <a:xfrm>
              <a:off x="73688" y="6251477"/>
              <a:ext cx="503579" cy="503579"/>
            </a:xfrm>
            <a:prstGeom prst="rect">
              <a:avLst/>
            </a:prstGeom>
            <a:noFill/>
            <a:ln>
              <a:noFill/>
            </a:ln>
          </p:spPr>
        </p:pic>
      </p:grpSp>
      <p:pic>
        <p:nvPicPr>
          <p:cNvPr id="369" name="Google Shape;369;p18"/>
          <p:cNvPicPr preferRelativeResize="0"/>
          <p:nvPr/>
        </p:nvPicPr>
        <p:blipFill rotWithShape="1">
          <a:blip r:embed="rId5">
            <a:alphaModFix/>
          </a:blip>
          <a:srcRect b="0" l="0" r="0" t="0"/>
          <a:stretch/>
        </p:blipFill>
        <p:spPr>
          <a:xfrm>
            <a:off x="533936" y="468522"/>
            <a:ext cx="1083106" cy="1083106"/>
          </a:xfrm>
          <a:prstGeom prst="rect">
            <a:avLst/>
          </a:prstGeom>
          <a:noFill/>
          <a:ln>
            <a:noFill/>
          </a:ln>
        </p:spPr>
      </p:pic>
      <p:sp>
        <p:nvSpPr>
          <p:cNvPr id="370" name="Google Shape;370;p18"/>
          <p:cNvSpPr txBox="1"/>
          <p:nvPr/>
        </p:nvSpPr>
        <p:spPr>
          <a:xfrm>
            <a:off x="2547257" y="714540"/>
            <a:ext cx="5319726" cy="584775"/>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Helvetica Neue"/>
                <a:ea typeface="Helvetica Neue"/>
                <a:cs typeface="Helvetica Neue"/>
                <a:sym typeface="Helvetica Neue"/>
              </a:rPr>
              <a:t>What is Shape Perception?</a:t>
            </a:r>
            <a:endParaRPr/>
          </a:p>
        </p:txBody>
      </p:sp>
      <p:sp>
        <p:nvSpPr>
          <p:cNvPr id="371" name="Google Shape;371;p18"/>
          <p:cNvSpPr txBox="1"/>
          <p:nvPr/>
        </p:nvSpPr>
        <p:spPr>
          <a:xfrm>
            <a:off x="7338802" y="1734546"/>
            <a:ext cx="4710155" cy="378565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Helvetica Neue"/>
                <a:ea typeface="Helvetica Neue"/>
                <a:cs typeface="Helvetica Neue"/>
                <a:sym typeface="Helvetica Neue"/>
              </a:rPr>
              <a:t>How you </a:t>
            </a:r>
            <a:r>
              <a:rPr b="1" lang="en-US" sz="2400">
                <a:solidFill>
                  <a:schemeClr val="dk1"/>
                </a:solidFill>
                <a:latin typeface="Helvetica Neue"/>
                <a:ea typeface="Helvetica Neue"/>
                <a:cs typeface="Helvetica Neue"/>
                <a:sym typeface="Helvetica Neue"/>
              </a:rPr>
              <a:t>understand</a:t>
            </a:r>
            <a:r>
              <a:rPr lang="en-US" sz="2400">
                <a:solidFill>
                  <a:schemeClr val="dk1"/>
                </a:solidFill>
                <a:latin typeface="Helvetica Neue"/>
                <a:ea typeface="Helvetica Neue"/>
                <a:cs typeface="Helvetica Neue"/>
                <a:sym typeface="Helvetica Neue"/>
              </a:rPr>
              <a:t> or </a:t>
            </a:r>
            <a:r>
              <a:rPr b="1" lang="en-US" sz="2400">
                <a:solidFill>
                  <a:schemeClr val="dk1"/>
                </a:solidFill>
                <a:latin typeface="Helvetica Neue"/>
                <a:ea typeface="Helvetica Neue"/>
                <a:cs typeface="Helvetica Neue"/>
                <a:sym typeface="Helvetica Neue"/>
              </a:rPr>
              <a:t>interpret</a:t>
            </a:r>
            <a:r>
              <a:rPr lang="en-US" sz="2400">
                <a:solidFill>
                  <a:schemeClr val="dk1"/>
                </a:solidFill>
                <a:latin typeface="Helvetica Neue"/>
                <a:ea typeface="Helvetica Neue"/>
                <a:cs typeface="Helvetica Neue"/>
                <a:sym typeface="Helvetica Neue"/>
              </a:rPr>
              <a:t> something</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Helvetica Neue"/>
              <a:ea typeface="Helvetica Neue"/>
              <a:cs typeface="Helvetica Neue"/>
              <a:sym typeface="Helvetica Neue"/>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Helvetica Neue"/>
                <a:ea typeface="Helvetica Neue"/>
                <a:cs typeface="Helvetica Neue"/>
                <a:sym typeface="Helvetica Neue"/>
              </a:rPr>
              <a:t>A </a:t>
            </a:r>
            <a:r>
              <a:rPr b="1" lang="en-US" sz="2400">
                <a:solidFill>
                  <a:schemeClr val="dk1"/>
                </a:solidFill>
                <a:latin typeface="Helvetica Neue"/>
                <a:ea typeface="Helvetica Neue"/>
                <a:cs typeface="Helvetica Neue"/>
                <a:sym typeface="Helvetica Neue"/>
              </a:rPr>
              <a:t>“mental” </a:t>
            </a:r>
            <a:r>
              <a:rPr lang="en-US" sz="2400">
                <a:solidFill>
                  <a:schemeClr val="dk1"/>
                </a:solidFill>
                <a:latin typeface="Helvetica Neue"/>
                <a:ea typeface="Helvetica Neue"/>
                <a:cs typeface="Helvetica Neue"/>
                <a:sym typeface="Helvetica Neue"/>
              </a:rPr>
              <a:t>impression</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Helvetica Neue"/>
              <a:ea typeface="Helvetica Neue"/>
              <a:cs typeface="Helvetica Neue"/>
              <a:sym typeface="Helvetica Neue"/>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Helvetica Neue"/>
                <a:ea typeface="Helvetica Neue"/>
                <a:cs typeface="Helvetica Neue"/>
                <a:sym typeface="Helvetica Neue"/>
              </a:rPr>
              <a:t>As a result of using any of </a:t>
            </a:r>
            <a:r>
              <a:rPr b="1" lang="en-US" sz="2400">
                <a:solidFill>
                  <a:schemeClr val="dk1"/>
                </a:solidFill>
                <a:latin typeface="Helvetica Neue"/>
                <a:ea typeface="Helvetica Neue"/>
                <a:cs typeface="Helvetica Neue"/>
                <a:sym typeface="Helvetica Neue"/>
              </a:rPr>
              <a:t>your five senses</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Helvetica Neue"/>
              <a:ea typeface="Helvetica Neue"/>
              <a:cs typeface="Helvetica Neue"/>
              <a:sym typeface="Helvetica Neue"/>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Helvetica Neue"/>
                <a:ea typeface="Helvetica Neue"/>
                <a:cs typeface="Helvetica Neue"/>
                <a:sym typeface="Helvetica Neue"/>
              </a:rPr>
              <a:t>Through what you </a:t>
            </a:r>
            <a:r>
              <a:rPr b="1" lang="en-US" sz="2400">
                <a:solidFill>
                  <a:schemeClr val="dk1"/>
                </a:solidFill>
                <a:latin typeface="Helvetica Neue"/>
                <a:ea typeface="Helvetica Neue"/>
                <a:cs typeface="Helvetica Neue"/>
                <a:sym typeface="Helvetica Neue"/>
              </a:rPr>
              <a:t>see, hear, touch, smell or taste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0" st="0"/>
                                            </p:txEl>
                                          </p:spTgt>
                                        </p:tgtEl>
                                        <p:attrNameLst>
                                          <p:attrName>style.visibility</p:attrName>
                                        </p:attrNameLst>
                                      </p:cBhvr>
                                      <p:to>
                                        <p:strVal val="visible"/>
                                      </p:to>
                                    </p:set>
                                    <p:animEffect filter="fade" transition="in">
                                      <p:cBhvr>
                                        <p:cTn dur="500"/>
                                        <p:tgtEl>
                                          <p:spTgt spid="3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1" st="1"/>
                                            </p:txEl>
                                          </p:spTgt>
                                        </p:tgtEl>
                                        <p:attrNameLst>
                                          <p:attrName>style.visibility</p:attrName>
                                        </p:attrNameLst>
                                      </p:cBhvr>
                                      <p:to>
                                        <p:strVal val="visible"/>
                                      </p:to>
                                    </p:set>
                                    <p:animEffect filter="fade" transition="in">
                                      <p:cBhvr>
                                        <p:cTn dur="500"/>
                                        <p:tgtEl>
                                          <p:spTgt spid="3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2" st="2"/>
                                            </p:txEl>
                                          </p:spTgt>
                                        </p:tgtEl>
                                        <p:attrNameLst>
                                          <p:attrName>style.visibility</p:attrName>
                                        </p:attrNameLst>
                                      </p:cBhvr>
                                      <p:to>
                                        <p:strVal val="visible"/>
                                      </p:to>
                                    </p:set>
                                    <p:animEffect filter="fade" transition="in">
                                      <p:cBhvr>
                                        <p:cTn dur="500"/>
                                        <p:tgtEl>
                                          <p:spTgt spid="37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3" st="3"/>
                                            </p:txEl>
                                          </p:spTgt>
                                        </p:tgtEl>
                                        <p:attrNameLst>
                                          <p:attrName>style.visibility</p:attrName>
                                        </p:attrNameLst>
                                      </p:cBhvr>
                                      <p:to>
                                        <p:strVal val="visible"/>
                                      </p:to>
                                    </p:set>
                                    <p:animEffect filter="fade" transition="in">
                                      <p:cBhvr>
                                        <p:cTn dur="500"/>
                                        <p:tgtEl>
                                          <p:spTgt spid="37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4" st="4"/>
                                            </p:txEl>
                                          </p:spTgt>
                                        </p:tgtEl>
                                        <p:attrNameLst>
                                          <p:attrName>style.visibility</p:attrName>
                                        </p:attrNameLst>
                                      </p:cBhvr>
                                      <p:to>
                                        <p:strVal val="visible"/>
                                      </p:to>
                                    </p:set>
                                    <p:animEffect filter="fade" transition="in">
                                      <p:cBhvr>
                                        <p:cTn dur="500"/>
                                        <p:tgtEl>
                                          <p:spTgt spid="37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5" st="5"/>
                                            </p:txEl>
                                          </p:spTgt>
                                        </p:tgtEl>
                                        <p:attrNameLst>
                                          <p:attrName>style.visibility</p:attrName>
                                        </p:attrNameLst>
                                      </p:cBhvr>
                                      <p:to>
                                        <p:strVal val="visible"/>
                                      </p:to>
                                    </p:set>
                                    <p:animEffect filter="fade" transition="in">
                                      <p:cBhvr>
                                        <p:cTn dur="500"/>
                                        <p:tgtEl>
                                          <p:spTgt spid="37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6" st="6"/>
                                            </p:txEl>
                                          </p:spTgt>
                                        </p:tgtEl>
                                        <p:attrNameLst>
                                          <p:attrName>style.visibility</p:attrName>
                                        </p:attrNameLst>
                                      </p:cBhvr>
                                      <p:to>
                                        <p:strVal val="visible"/>
                                      </p:to>
                                    </p:set>
                                    <p:animEffect filter="fade" transition="in">
                                      <p:cBhvr>
                                        <p:cTn dur="500"/>
                                        <p:tgtEl>
                                          <p:spTgt spid="371">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19"/>
          <p:cNvSpPr txBox="1"/>
          <p:nvPr/>
        </p:nvSpPr>
        <p:spPr>
          <a:xfrm>
            <a:off x="889934" y="1789938"/>
            <a:ext cx="10243891" cy="994913"/>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2200">
                <a:solidFill>
                  <a:schemeClr val="dk1"/>
                </a:solidFill>
                <a:latin typeface="Helvetica Neue"/>
                <a:ea typeface="Helvetica Neue"/>
                <a:cs typeface="Helvetica Neue"/>
                <a:sym typeface="Helvetica Neue"/>
              </a:rPr>
              <a:t>Raise the Probability that Others Understand Your Communication Style, </a:t>
            </a:r>
            <a:endParaRPr/>
          </a:p>
          <a:p>
            <a:pPr indent="0" lvl="0" marL="0" marR="0" rtl="0" algn="ctr">
              <a:spcBef>
                <a:spcPts val="0"/>
              </a:spcBef>
              <a:spcAft>
                <a:spcPts val="0"/>
              </a:spcAft>
              <a:buNone/>
            </a:pPr>
            <a:r>
              <a:rPr lang="en-US" sz="2200">
                <a:solidFill>
                  <a:schemeClr val="dk1"/>
                </a:solidFill>
                <a:latin typeface="Helvetica Neue"/>
                <a:ea typeface="Helvetica Neue"/>
                <a:cs typeface="Helvetica Neue"/>
                <a:sym typeface="Helvetica Neue"/>
              </a:rPr>
              <a:t>You Understand the Communication Style of others, and</a:t>
            </a:r>
            <a:endParaRPr/>
          </a:p>
          <a:p>
            <a:pPr indent="0" lvl="0" marL="0" marR="0" rtl="0" algn="ctr">
              <a:spcBef>
                <a:spcPts val="0"/>
              </a:spcBef>
              <a:spcAft>
                <a:spcPts val="0"/>
              </a:spcAft>
              <a:buNone/>
            </a:pPr>
            <a:r>
              <a:rPr lang="en-US" sz="2200">
                <a:solidFill>
                  <a:schemeClr val="dk1"/>
                </a:solidFill>
                <a:latin typeface="Helvetica Neue"/>
                <a:ea typeface="Helvetica Neue"/>
                <a:cs typeface="Helvetica Neue"/>
                <a:sym typeface="Helvetica Neue"/>
              </a:rPr>
              <a:t>Negative Perceptions change to Positive Ones.</a:t>
            </a:r>
            <a:endParaRPr/>
          </a:p>
        </p:txBody>
      </p:sp>
      <p:sp>
        <p:nvSpPr>
          <p:cNvPr id="378" name="Google Shape;378;p19"/>
          <p:cNvSpPr txBox="1"/>
          <p:nvPr/>
        </p:nvSpPr>
        <p:spPr>
          <a:xfrm>
            <a:off x="3143988" y="979818"/>
            <a:ext cx="5735782" cy="805132"/>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4400">
                <a:solidFill>
                  <a:schemeClr val="dk1"/>
                </a:solidFill>
                <a:latin typeface="Helvetica Neue"/>
                <a:ea typeface="Helvetica Neue"/>
                <a:cs typeface="Helvetica Neue"/>
                <a:sym typeface="Helvetica Neue"/>
              </a:rPr>
              <a:t>Shape</a:t>
            </a:r>
            <a:r>
              <a:rPr b="1" lang="en-US" sz="4400">
                <a:solidFill>
                  <a:srgbClr val="969696"/>
                </a:solidFill>
                <a:latin typeface="Helvetica Neue"/>
                <a:ea typeface="Helvetica Neue"/>
                <a:cs typeface="Helvetica Neue"/>
                <a:sym typeface="Helvetica Neue"/>
              </a:rPr>
              <a:t> Flexing</a:t>
            </a:r>
            <a:endParaRPr/>
          </a:p>
        </p:txBody>
      </p:sp>
      <p:sp>
        <p:nvSpPr>
          <p:cNvPr id="379" name="Google Shape;379;p19"/>
          <p:cNvSpPr/>
          <p:nvPr/>
        </p:nvSpPr>
        <p:spPr>
          <a:xfrm>
            <a:off x="0" y="2927771"/>
            <a:ext cx="12192000" cy="222476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pic>
        <p:nvPicPr>
          <p:cNvPr id="380" name="Google Shape;380;p19"/>
          <p:cNvPicPr preferRelativeResize="0"/>
          <p:nvPr/>
        </p:nvPicPr>
        <p:blipFill rotWithShape="1">
          <a:blip r:embed="rId3">
            <a:alphaModFix/>
          </a:blip>
          <a:srcRect b="0" l="0" r="0" t="0"/>
          <a:stretch/>
        </p:blipFill>
        <p:spPr>
          <a:xfrm>
            <a:off x="1956807" y="3029655"/>
            <a:ext cx="8278385" cy="20281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
          <p:cNvSpPr txBox="1"/>
          <p:nvPr/>
        </p:nvSpPr>
        <p:spPr>
          <a:xfrm>
            <a:off x="1002680" y="4902012"/>
            <a:ext cx="1018663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757070"/>
                </a:solidFill>
                <a:latin typeface="Helvetica Neue"/>
                <a:ea typeface="Helvetica Neue"/>
                <a:cs typeface="Helvetica Neue"/>
                <a:sym typeface="Helvetica Neue"/>
              </a:rPr>
              <a:t>Presented by Your Name, Shapes Certified Facilitator</a:t>
            </a:r>
            <a:endParaRPr/>
          </a:p>
        </p:txBody>
      </p:sp>
      <p:pic>
        <p:nvPicPr>
          <p:cNvPr descr="A picture containing text, clipart&#10;&#10;Description automatically generated" id="118" name="Google Shape;118;p2"/>
          <p:cNvPicPr preferRelativeResize="0"/>
          <p:nvPr/>
        </p:nvPicPr>
        <p:blipFill rotWithShape="1">
          <a:blip r:embed="rId3">
            <a:alphaModFix/>
          </a:blip>
          <a:srcRect b="0" l="0" r="0" t="0"/>
          <a:stretch/>
        </p:blipFill>
        <p:spPr>
          <a:xfrm>
            <a:off x="641359" y="833293"/>
            <a:ext cx="10909300" cy="316636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grpSp>
        <p:nvGrpSpPr>
          <p:cNvPr id="386" name="Google Shape;386;p20"/>
          <p:cNvGrpSpPr/>
          <p:nvPr/>
        </p:nvGrpSpPr>
        <p:grpSpPr>
          <a:xfrm>
            <a:off x="3349" y="0"/>
            <a:ext cx="12185303" cy="6858000"/>
            <a:chOff x="3349" y="0"/>
            <a:chExt cx="12185303" cy="6858000"/>
          </a:xfrm>
        </p:grpSpPr>
        <p:pic>
          <p:nvPicPr>
            <p:cNvPr id="387" name="Google Shape;387;p20"/>
            <p:cNvPicPr preferRelativeResize="0"/>
            <p:nvPr/>
          </p:nvPicPr>
          <p:blipFill rotWithShape="1">
            <a:blip r:embed="rId3">
              <a:alphaModFix/>
            </a:blip>
            <a:srcRect b="0" l="0" r="0" t="0"/>
            <a:stretch/>
          </p:blipFill>
          <p:spPr>
            <a:xfrm>
              <a:off x="3349" y="0"/>
              <a:ext cx="12185303" cy="6858000"/>
            </a:xfrm>
            <a:prstGeom prst="rect">
              <a:avLst/>
            </a:prstGeom>
            <a:noFill/>
            <a:ln>
              <a:noFill/>
            </a:ln>
          </p:spPr>
        </p:pic>
        <p:sp>
          <p:nvSpPr>
            <p:cNvPr id="388" name="Google Shape;388;p20"/>
            <p:cNvSpPr/>
            <p:nvPr/>
          </p:nvSpPr>
          <p:spPr>
            <a:xfrm>
              <a:off x="4267200" y="3635829"/>
              <a:ext cx="7228114" cy="145868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sp>
        <p:nvSpPr>
          <p:cNvPr id="389" name="Google Shape;389;p20"/>
          <p:cNvSpPr/>
          <p:nvPr/>
        </p:nvSpPr>
        <p:spPr>
          <a:xfrm>
            <a:off x="10612582" y="73893"/>
            <a:ext cx="1450110" cy="979055"/>
          </a:xfrm>
          <a:prstGeom prst="rect">
            <a:avLst/>
          </a:prstGeom>
          <a:solidFill>
            <a:srgbClr val="F1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390" name="Google Shape;390;p20"/>
          <p:cNvSpPr/>
          <p:nvPr/>
        </p:nvSpPr>
        <p:spPr>
          <a:xfrm>
            <a:off x="5809672" y="5742477"/>
            <a:ext cx="6382327" cy="1124764"/>
          </a:xfrm>
          <a:prstGeom prst="rect">
            <a:avLst/>
          </a:prstGeom>
          <a:solidFill>
            <a:srgbClr val="F1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grpSp>
        <p:nvGrpSpPr>
          <p:cNvPr id="391" name="Google Shape;391;p20"/>
          <p:cNvGrpSpPr/>
          <p:nvPr/>
        </p:nvGrpSpPr>
        <p:grpSpPr>
          <a:xfrm>
            <a:off x="6012876" y="6232186"/>
            <a:ext cx="6108521" cy="553998"/>
            <a:chOff x="73688" y="6232186"/>
            <a:chExt cx="6108521" cy="553998"/>
          </a:xfrm>
        </p:grpSpPr>
        <p:sp>
          <p:nvSpPr>
            <p:cNvPr id="392" name="Google Shape;392;p20"/>
            <p:cNvSpPr txBox="1"/>
            <p:nvPr/>
          </p:nvSpPr>
          <p:spPr>
            <a:xfrm>
              <a:off x="577790" y="6232186"/>
              <a:ext cx="5604419"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Helvetica Neue"/>
                  <a:ea typeface="Helvetica Neue"/>
                  <a:cs typeface="Helvetica Neue"/>
                  <a:sym typeface="Helvetica Neue"/>
                </a:rPr>
                <a:t>The Science of Behavior – The Art of Communicating</a:t>
              </a:r>
              <a:endParaRPr/>
            </a:p>
            <a:p>
              <a:pPr indent="0" lvl="0" marL="0" marR="0" rtl="0" algn="l">
                <a:spcBef>
                  <a:spcPts val="0"/>
                </a:spcBef>
                <a:spcAft>
                  <a:spcPts val="0"/>
                </a:spcAft>
                <a:buNone/>
              </a:pPr>
              <a:r>
                <a:rPr lang="en-US" sz="1000">
                  <a:solidFill>
                    <a:schemeClr val="dk1"/>
                  </a:solidFill>
                  <a:latin typeface="Helvetica Neue"/>
                  <a:ea typeface="Helvetica Neue"/>
                  <a:cs typeface="Helvetica Neue"/>
                  <a:sym typeface="Helvetica Neue"/>
                </a:rPr>
                <a:t>Using the Shapes Assessment for Simple, Efficient and Effective Communication.</a:t>
              </a:r>
              <a:endParaRPr/>
            </a:p>
            <a:p>
              <a:pPr indent="0" lvl="0" marL="0" marR="0" rtl="0" algn="l">
                <a:spcBef>
                  <a:spcPts val="0"/>
                </a:spcBef>
                <a:spcAft>
                  <a:spcPts val="0"/>
                </a:spcAft>
                <a:buNone/>
              </a:pPr>
              <a:r>
                <a:rPr lang="en-US" sz="1000">
                  <a:solidFill>
                    <a:schemeClr val="dk1"/>
                  </a:solidFill>
                  <a:latin typeface="Helvetica Neue"/>
                  <a:ea typeface="Helvetica Neue"/>
                  <a:cs typeface="Helvetica Neue"/>
                  <a:sym typeface="Helvetica Neue"/>
                </a:rPr>
                <a:t>All content copyrighted by Hite Resources, Inc. and Pgeo, Inc. www.psychogeometrics.com</a:t>
              </a:r>
              <a:endParaRPr/>
            </a:p>
          </p:txBody>
        </p:sp>
        <p:pic>
          <p:nvPicPr>
            <p:cNvPr id="393" name="Google Shape;393;p20"/>
            <p:cNvPicPr preferRelativeResize="0"/>
            <p:nvPr/>
          </p:nvPicPr>
          <p:blipFill rotWithShape="1">
            <a:blip r:embed="rId4">
              <a:alphaModFix/>
            </a:blip>
            <a:srcRect b="0" l="0" r="0" t="0"/>
            <a:stretch/>
          </p:blipFill>
          <p:spPr>
            <a:xfrm>
              <a:off x="73688" y="6251477"/>
              <a:ext cx="503579" cy="503579"/>
            </a:xfrm>
            <a:prstGeom prst="rect">
              <a:avLst/>
            </a:prstGeom>
            <a:noFill/>
            <a:ln>
              <a:noFill/>
            </a:ln>
          </p:spPr>
        </p:pic>
      </p:grpSp>
      <p:pic>
        <p:nvPicPr>
          <p:cNvPr id="394" name="Google Shape;394;p20"/>
          <p:cNvPicPr preferRelativeResize="0"/>
          <p:nvPr/>
        </p:nvPicPr>
        <p:blipFill rotWithShape="1">
          <a:blip r:embed="rId5">
            <a:alphaModFix/>
          </a:blip>
          <a:srcRect b="0" l="0" r="0" t="0"/>
          <a:stretch/>
        </p:blipFill>
        <p:spPr>
          <a:xfrm>
            <a:off x="562013" y="400335"/>
            <a:ext cx="1083106" cy="1083106"/>
          </a:xfrm>
          <a:prstGeom prst="rect">
            <a:avLst/>
          </a:prstGeom>
          <a:noFill/>
          <a:ln>
            <a:noFill/>
          </a:ln>
        </p:spPr>
      </p:pic>
      <p:sp>
        <p:nvSpPr>
          <p:cNvPr id="395" name="Google Shape;395;p20"/>
          <p:cNvSpPr txBox="1"/>
          <p:nvPr/>
        </p:nvSpPr>
        <p:spPr>
          <a:xfrm>
            <a:off x="2699428" y="275017"/>
            <a:ext cx="4588063" cy="1208424"/>
          </a:xfrm>
          <a:prstGeom prst="rect">
            <a:avLst/>
          </a:prstGeom>
          <a:solidFill>
            <a:srgbClr val="F2F2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8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lang="en-US" sz="2800">
                <a:solidFill>
                  <a:schemeClr val="dk1"/>
                </a:solidFill>
                <a:latin typeface="Helvetica Neue"/>
                <a:ea typeface="Helvetica Neue"/>
                <a:cs typeface="Helvetica Neue"/>
                <a:sym typeface="Helvetica Neue"/>
              </a:rPr>
              <a:t>What is Shape Flexing?</a:t>
            </a:r>
            <a:endParaRPr/>
          </a:p>
        </p:txBody>
      </p:sp>
      <p:sp>
        <p:nvSpPr>
          <p:cNvPr id="396" name="Google Shape;396;p20"/>
          <p:cNvSpPr txBox="1"/>
          <p:nvPr/>
        </p:nvSpPr>
        <p:spPr>
          <a:xfrm>
            <a:off x="4239490" y="3731156"/>
            <a:ext cx="7130473" cy="1710641"/>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2800">
                <a:solidFill>
                  <a:schemeClr val="dk1"/>
                </a:solidFill>
                <a:latin typeface="Helvetica Neue"/>
                <a:ea typeface="Helvetica Neue"/>
                <a:cs typeface="Helvetica Neue"/>
                <a:sym typeface="Helvetica Neue"/>
              </a:rPr>
              <a:t>Adding a specific shape behavior,</a:t>
            </a:r>
            <a:endParaRPr/>
          </a:p>
          <a:p>
            <a:pPr indent="0" lvl="0" marL="0" marR="0" rtl="0" algn="ctr">
              <a:spcBef>
                <a:spcPts val="0"/>
              </a:spcBef>
              <a:spcAft>
                <a:spcPts val="0"/>
              </a:spcAft>
              <a:buNone/>
            </a:pPr>
            <a:r>
              <a:rPr b="1" lang="en-US" sz="2800">
                <a:solidFill>
                  <a:schemeClr val="dk1"/>
                </a:solidFill>
                <a:latin typeface="Helvetica Neue"/>
                <a:ea typeface="Helvetica Neue"/>
                <a:cs typeface="Helvetica Neue"/>
                <a:sym typeface="Helvetica Neue"/>
              </a:rPr>
              <a:t>or combination of shape behaviors,</a:t>
            </a:r>
            <a:endParaRPr/>
          </a:p>
          <a:p>
            <a:pPr indent="0" lvl="0" marL="0" marR="0" rtl="0" algn="ctr">
              <a:spcBef>
                <a:spcPts val="0"/>
              </a:spcBef>
              <a:spcAft>
                <a:spcPts val="0"/>
              </a:spcAft>
              <a:buNone/>
            </a:pPr>
            <a:r>
              <a:rPr b="1" lang="en-US" sz="2800">
                <a:solidFill>
                  <a:schemeClr val="dk1"/>
                </a:solidFill>
                <a:latin typeface="Helvetica Neue"/>
                <a:ea typeface="Helvetica Neue"/>
                <a:cs typeface="Helvetica Neue"/>
                <a:sym typeface="Helvetica Neue"/>
              </a:rPr>
              <a:t>to strengthen your </a:t>
            </a:r>
            <a:endParaRPr/>
          </a:p>
          <a:p>
            <a:pPr indent="0" lvl="0" marL="0" marR="0" rtl="0" algn="ctr">
              <a:spcBef>
                <a:spcPts val="0"/>
              </a:spcBef>
              <a:spcAft>
                <a:spcPts val="0"/>
              </a:spcAft>
              <a:buNone/>
            </a:pPr>
            <a:r>
              <a:rPr b="1" lang="en-US" sz="2800">
                <a:solidFill>
                  <a:schemeClr val="dk1"/>
                </a:solidFill>
                <a:latin typeface="Helvetica Neue"/>
                <a:ea typeface="Helvetica Neue"/>
                <a:cs typeface="Helvetica Neue"/>
                <a:sym typeface="Helvetica Neue"/>
              </a:rPr>
              <a:t>communication effectiveness.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21"/>
          <p:cNvSpPr txBox="1"/>
          <p:nvPr>
            <p:ph idx="12" type="sldNum"/>
          </p:nvPr>
        </p:nvSpPr>
        <p:spPr>
          <a:xfrm>
            <a:off x="196637" y="6617933"/>
            <a:ext cx="392326" cy="108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rgbClr val="FFFFFF"/>
                </a:solidFill>
                <a:latin typeface="Helvetica Neue"/>
                <a:ea typeface="Helvetica Neue"/>
                <a:cs typeface="Helvetica Neue"/>
                <a:sym typeface="Helvetica Neue"/>
              </a:rPr>
              <a:t>‹#›</a:t>
            </a:fld>
            <a:endParaRPr sz="1800">
              <a:solidFill>
                <a:srgbClr val="FFFFFF"/>
              </a:solidFill>
              <a:latin typeface="Helvetica Neue"/>
              <a:ea typeface="Helvetica Neue"/>
              <a:cs typeface="Helvetica Neue"/>
              <a:sym typeface="Helvetica Neue"/>
            </a:endParaRPr>
          </a:p>
        </p:txBody>
      </p:sp>
      <p:sp>
        <p:nvSpPr>
          <p:cNvPr id="403" name="Google Shape;403;p21"/>
          <p:cNvSpPr txBox="1"/>
          <p:nvPr/>
        </p:nvSpPr>
        <p:spPr>
          <a:xfrm>
            <a:off x="2590045" y="3438398"/>
            <a:ext cx="7357299" cy="73392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3800">
                <a:solidFill>
                  <a:srgbClr val="757070"/>
                </a:solidFill>
                <a:latin typeface="Helvetica Neue"/>
                <a:ea typeface="Helvetica Neue"/>
                <a:cs typeface="Helvetica Neue"/>
                <a:sym typeface="Helvetica Neue"/>
              </a:rPr>
              <a:t>Stay Connected!</a:t>
            </a:r>
            <a:endParaRPr i="1" sz="2800">
              <a:solidFill>
                <a:srgbClr val="757070"/>
              </a:solidFill>
              <a:latin typeface="Helvetica Neue"/>
              <a:ea typeface="Helvetica Neue"/>
              <a:cs typeface="Helvetica Neue"/>
              <a:sym typeface="Helvetica Neue"/>
            </a:endParaRPr>
          </a:p>
          <a:p>
            <a:pPr indent="0" lvl="0" marL="0" marR="0" rtl="0" algn="ctr">
              <a:spcBef>
                <a:spcPts val="0"/>
              </a:spcBef>
              <a:spcAft>
                <a:spcPts val="0"/>
              </a:spcAft>
              <a:buNone/>
            </a:pPr>
            <a:r>
              <a:t/>
            </a:r>
            <a:endParaRPr sz="2800">
              <a:solidFill>
                <a:schemeClr val="dk1"/>
              </a:solidFill>
              <a:latin typeface="Helvetica Neue"/>
              <a:ea typeface="Helvetica Neue"/>
              <a:cs typeface="Helvetica Neue"/>
              <a:sym typeface="Helvetica Neue"/>
            </a:endParaRPr>
          </a:p>
        </p:txBody>
      </p:sp>
      <p:sp>
        <p:nvSpPr>
          <p:cNvPr id="404" name="Google Shape;404;p21"/>
          <p:cNvSpPr txBox="1"/>
          <p:nvPr/>
        </p:nvSpPr>
        <p:spPr>
          <a:xfrm>
            <a:off x="1063339" y="4172325"/>
            <a:ext cx="10432243" cy="14465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757070"/>
                </a:solidFill>
                <a:latin typeface="Helvetica Neue"/>
                <a:ea typeface="Helvetica Neue"/>
                <a:cs typeface="Helvetica Neue"/>
                <a:sym typeface="Helvetica Neue"/>
              </a:rPr>
              <a:t>INSERT INFO HERE</a:t>
            </a:r>
            <a:endParaRPr/>
          </a:p>
          <a:p>
            <a:pPr indent="0" lvl="0" marL="0" marR="0" rtl="0" algn="ctr">
              <a:spcBef>
                <a:spcPts val="0"/>
              </a:spcBef>
              <a:spcAft>
                <a:spcPts val="0"/>
              </a:spcAft>
              <a:buNone/>
            </a:pPr>
            <a:r>
              <a:rPr b="1" lang="en-US" sz="4400">
                <a:solidFill>
                  <a:srgbClr val="757070"/>
                </a:solidFill>
                <a:latin typeface="Helvetica Neue"/>
                <a:ea typeface="Helvetica Neue"/>
                <a:cs typeface="Helvetica Neue"/>
                <a:sym typeface="Helvetica Neue"/>
              </a:rPr>
              <a:t>See next slide</a:t>
            </a:r>
            <a:endParaRPr/>
          </a:p>
        </p:txBody>
      </p:sp>
      <p:pic>
        <p:nvPicPr>
          <p:cNvPr descr="A picture containing text, clipart&#10;&#10;Description automatically generated" id="405" name="Google Shape;405;p21"/>
          <p:cNvPicPr preferRelativeResize="0"/>
          <p:nvPr/>
        </p:nvPicPr>
        <p:blipFill rotWithShape="1">
          <a:blip r:embed="rId3">
            <a:alphaModFix/>
          </a:blip>
          <a:srcRect b="0" l="0" r="0" t="0"/>
          <a:stretch/>
        </p:blipFill>
        <p:spPr>
          <a:xfrm>
            <a:off x="1494264" y="549901"/>
            <a:ext cx="9110940" cy="253803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500"/>
                                        <p:tgtEl>
                                          <p:spTgt spid="4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grpSp>
        <p:nvGrpSpPr>
          <p:cNvPr id="410" name="Google Shape;410;p22"/>
          <p:cNvGrpSpPr/>
          <p:nvPr/>
        </p:nvGrpSpPr>
        <p:grpSpPr>
          <a:xfrm>
            <a:off x="-1" y="4"/>
            <a:ext cx="12188952" cy="6858000"/>
            <a:chOff x="-1" y="4"/>
            <a:chExt cx="12188952" cy="6858000"/>
          </a:xfrm>
        </p:grpSpPr>
        <p:pic>
          <p:nvPicPr>
            <p:cNvPr id="411" name="Google Shape;411;p22"/>
            <p:cNvPicPr preferRelativeResize="0"/>
            <p:nvPr/>
          </p:nvPicPr>
          <p:blipFill rotWithShape="1">
            <a:blip r:embed="rId3">
              <a:alphaModFix/>
            </a:blip>
            <a:srcRect b="0" l="0" r="0" t="0"/>
            <a:stretch/>
          </p:blipFill>
          <p:spPr>
            <a:xfrm>
              <a:off x="-1" y="4"/>
              <a:ext cx="12188952" cy="6858000"/>
            </a:xfrm>
            <a:prstGeom prst="rect">
              <a:avLst/>
            </a:prstGeom>
            <a:noFill/>
            <a:ln>
              <a:noFill/>
            </a:ln>
          </p:spPr>
        </p:pic>
        <p:sp>
          <p:nvSpPr>
            <p:cNvPr id="412" name="Google Shape;412;p22"/>
            <p:cNvSpPr/>
            <p:nvPr/>
          </p:nvSpPr>
          <p:spPr>
            <a:xfrm>
              <a:off x="4736999" y="2055716"/>
              <a:ext cx="2714825" cy="584775"/>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13" name="Google Shape;413;p22"/>
            <p:cNvSpPr/>
            <p:nvPr/>
          </p:nvSpPr>
          <p:spPr>
            <a:xfrm>
              <a:off x="4736998" y="1937106"/>
              <a:ext cx="2387601" cy="70338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14" name="Google Shape;414;p22"/>
            <p:cNvSpPr/>
            <p:nvPr/>
          </p:nvSpPr>
          <p:spPr>
            <a:xfrm>
              <a:off x="342794" y="5673013"/>
              <a:ext cx="1421806" cy="81986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959" u="sng">
                  <a:solidFill>
                    <a:srgbClr val="556268"/>
                  </a:solidFill>
                  <a:latin typeface="Catamaran"/>
                  <a:ea typeface="Catamaran"/>
                  <a:cs typeface="Catamaran"/>
                  <a:sym typeface="Catamaran"/>
                  <a:hlinkClick r:id="rId4">
                    <a:extLst>
                      <a:ext uri="{A12FA001-AC4F-418D-AE19-62706E023703}">
                        <ahyp:hlinkClr val="tx"/>
                      </a:ext>
                    </a:extLst>
                  </a:hlinkClick>
                </a:rPr>
                <a:t>Website</a:t>
              </a:r>
              <a:endParaRPr b="1" sz="1959">
                <a:solidFill>
                  <a:srgbClr val="556268"/>
                </a:solidFill>
                <a:latin typeface="Catamaran"/>
                <a:ea typeface="Catamaran"/>
                <a:cs typeface="Catamaran"/>
                <a:sym typeface="Catamaran"/>
              </a:endParaRPr>
            </a:p>
          </p:txBody>
        </p:sp>
        <p:sp>
          <p:nvSpPr>
            <p:cNvPr id="415" name="Google Shape;415;p22">
              <a:hlinkClick r:id="rId5"/>
            </p:cNvPr>
            <p:cNvSpPr/>
            <p:nvPr/>
          </p:nvSpPr>
          <p:spPr>
            <a:xfrm>
              <a:off x="1764600" y="5673013"/>
              <a:ext cx="1421806" cy="81986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959" u="sng">
                  <a:solidFill>
                    <a:srgbClr val="556268"/>
                  </a:solidFill>
                  <a:latin typeface="Catamaran"/>
                  <a:ea typeface="Catamaran"/>
                  <a:cs typeface="Catamaran"/>
                  <a:sym typeface="Catamaran"/>
                  <a:hlinkClick r:id="rId6">
                    <a:extLst>
                      <a:ext uri="{A12FA001-AC4F-418D-AE19-62706E023703}">
                        <ahyp:hlinkClr val="tx"/>
                      </a:ext>
                    </a:extLst>
                  </a:hlinkClick>
                </a:rPr>
                <a:t>Susan’s</a:t>
              </a:r>
              <a:endParaRPr/>
            </a:p>
            <a:p>
              <a:pPr indent="0" lvl="0" marL="0" marR="0" rtl="0" algn="ctr">
                <a:spcBef>
                  <a:spcPts val="0"/>
                </a:spcBef>
                <a:spcAft>
                  <a:spcPts val="0"/>
                </a:spcAft>
                <a:buNone/>
              </a:pPr>
              <a:r>
                <a:rPr b="1" lang="en-US" sz="1959" u="sng">
                  <a:solidFill>
                    <a:srgbClr val="556268"/>
                  </a:solidFill>
                  <a:latin typeface="Catamaran"/>
                  <a:ea typeface="Catamaran"/>
                  <a:cs typeface="Catamaran"/>
                  <a:sym typeface="Catamaran"/>
                  <a:hlinkClick r:id="rId7">
                    <a:extLst>
                      <a:ext uri="{A12FA001-AC4F-418D-AE19-62706E023703}">
                        <ahyp:hlinkClr val="tx"/>
                      </a:ext>
                    </a:extLst>
                  </a:hlinkClick>
                </a:rPr>
                <a:t>Bio</a:t>
              </a:r>
              <a:endParaRPr b="1" sz="1959">
                <a:solidFill>
                  <a:srgbClr val="556268"/>
                </a:solidFill>
                <a:latin typeface="Catamaran"/>
                <a:ea typeface="Catamaran"/>
                <a:cs typeface="Catamaran"/>
                <a:sym typeface="Catamaran"/>
              </a:endParaRPr>
            </a:p>
          </p:txBody>
        </p:sp>
        <p:sp>
          <p:nvSpPr>
            <p:cNvPr id="416" name="Google Shape;416;p22">
              <a:hlinkClick r:id="rId8"/>
            </p:cNvPr>
            <p:cNvSpPr/>
            <p:nvPr/>
          </p:nvSpPr>
          <p:spPr>
            <a:xfrm>
              <a:off x="3186406" y="5673013"/>
              <a:ext cx="1550592" cy="81986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959" u="sng">
                  <a:solidFill>
                    <a:srgbClr val="556268"/>
                  </a:solidFill>
                  <a:latin typeface="Catamaran"/>
                  <a:ea typeface="Catamaran"/>
                  <a:cs typeface="Catamaran"/>
                  <a:sym typeface="Catamaran"/>
                  <a:hlinkClick r:id="rId9">
                    <a:extLst>
                      <a:ext uri="{A12FA001-AC4F-418D-AE19-62706E023703}">
                        <ahyp:hlinkClr val="tx"/>
                      </a:ext>
                    </a:extLst>
                  </a:hlinkClick>
                </a:rPr>
                <a:t>Shapes</a:t>
              </a:r>
              <a:endParaRPr/>
            </a:p>
            <a:p>
              <a:pPr indent="0" lvl="0" marL="0" marR="0" rtl="0" algn="ctr">
                <a:spcBef>
                  <a:spcPts val="0"/>
                </a:spcBef>
                <a:spcAft>
                  <a:spcPts val="0"/>
                </a:spcAft>
                <a:buNone/>
              </a:pPr>
              <a:r>
                <a:rPr b="1" i="1" lang="en-US" sz="1959" u="sng">
                  <a:solidFill>
                    <a:srgbClr val="556268"/>
                  </a:solidFill>
                  <a:latin typeface="Catamaran"/>
                  <a:ea typeface="Catamaran"/>
                  <a:cs typeface="Catamaran"/>
                  <a:sym typeface="Catamaran"/>
                  <a:hlinkClick r:id="rId10">
                    <a:extLst>
                      <a:ext uri="{A12FA001-AC4F-418D-AE19-62706E023703}">
                        <ahyp:hlinkClr val="tx"/>
                      </a:ext>
                    </a:extLst>
                  </a:hlinkClick>
                </a:rPr>
                <a:t>Assessment</a:t>
              </a:r>
              <a:endParaRPr b="1" i="1" sz="1959">
                <a:solidFill>
                  <a:srgbClr val="556268"/>
                </a:solidFill>
                <a:latin typeface="Catamaran"/>
                <a:ea typeface="Catamaran"/>
                <a:cs typeface="Catamaran"/>
                <a:sym typeface="Catamaran"/>
              </a:endParaRPr>
            </a:p>
          </p:txBody>
        </p:sp>
        <p:sp>
          <p:nvSpPr>
            <p:cNvPr id="417" name="Google Shape;417;p22"/>
            <p:cNvSpPr/>
            <p:nvPr/>
          </p:nvSpPr>
          <p:spPr>
            <a:xfrm>
              <a:off x="4608212" y="5673013"/>
              <a:ext cx="1421806" cy="81986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959" u="sng">
                  <a:solidFill>
                    <a:srgbClr val="556268"/>
                  </a:solidFill>
                  <a:latin typeface="Catamaran"/>
                  <a:ea typeface="Catamaran"/>
                  <a:cs typeface="Catamaran"/>
                  <a:sym typeface="Catamaran"/>
                  <a:hlinkClick r:id="rId11">
                    <a:extLst>
                      <a:ext uri="{A12FA001-AC4F-418D-AE19-62706E023703}">
                        <ahyp:hlinkClr val="tx"/>
                      </a:ext>
                    </a:extLst>
                  </a:hlinkClick>
                </a:rPr>
                <a:t>Additional</a:t>
              </a:r>
              <a:endParaRPr/>
            </a:p>
            <a:p>
              <a:pPr indent="0" lvl="0" marL="0" marR="0" rtl="0" algn="ctr">
                <a:spcBef>
                  <a:spcPts val="0"/>
                </a:spcBef>
                <a:spcAft>
                  <a:spcPts val="0"/>
                </a:spcAft>
                <a:buNone/>
              </a:pPr>
              <a:r>
                <a:rPr b="1" lang="en-US" sz="1959" u="sng">
                  <a:solidFill>
                    <a:srgbClr val="556268"/>
                  </a:solidFill>
                  <a:latin typeface="Catamaran"/>
                  <a:ea typeface="Catamaran"/>
                  <a:cs typeface="Catamaran"/>
                  <a:sym typeface="Catamaran"/>
                  <a:hlinkClick r:id="rId12">
                    <a:extLst>
                      <a:ext uri="{A12FA001-AC4F-418D-AE19-62706E023703}">
                        <ahyp:hlinkClr val="tx"/>
                      </a:ext>
                    </a:extLst>
                  </a:hlinkClick>
                </a:rPr>
                <a:t>Courses</a:t>
              </a:r>
              <a:endParaRPr b="1" sz="1959">
                <a:solidFill>
                  <a:srgbClr val="556268"/>
                </a:solidFill>
                <a:latin typeface="Catamaran"/>
                <a:ea typeface="Catamaran"/>
                <a:cs typeface="Catamaran"/>
                <a:sym typeface="Catamaran"/>
              </a:endParaRPr>
            </a:p>
          </p:txBody>
        </p:sp>
        <p:sp>
          <p:nvSpPr>
            <p:cNvPr id="418" name="Google Shape;418;p22"/>
            <p:cNvSpPr/>
            <p:nvPr/>
          </p:nvSpPr>
          <p:spPr>
            <a:xfrm>
              <a:off x="6030018" y="5673013"/>
              <a:ext cx="1421806" cy="81986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959" u="sng">
                  <a:solidFill>
                    <a:srgbClr val="556268"/>
                  </a:solidFill>
                  <a:latin typeface="Catamaran"/>
                  <a:ea typeface="Catamaran"/>
                  <a:cs typeface="Catamaran"/>
                  <a:sym typeface="Catamaran"/>
                  <a:hlinkClick r:id="rId13">
                    <a:extLst>
                      <a:ext uri="{A12FA001-AC4F-418D-AE19-62706E023703}">
                        <ahyp:hlinkClr val="tx"/>
                      </a:ext>
                    </a:extLst>
                  </a:hlinkClick>
                </a:rPr>
                <a:t>Facebook</a:t>
              </a:r>
              <a:endParaRPr b="1" sz="1959">
                <a:solidFill>
                  <a:srgbClr val="556268"/>
                </a:solidFill>
                <a:latin typeface="Catamaran"/>
                <a:ea typeface="Catamaran"/>
                <a:cs typeface="Catamaran"/>
                <a:sym typeface="Catamaran"/>
              </a:endParaRPr>
            </a:p>
          </p:txBody>
        </p:sp>
        <p:sp>
          <p:nvSpPr>
            <p:cNvPr id="419" name="Google Shape;419;p22"/>
            <p:cNvSpPr/>
            <p:nvPr/>
          </p:nvSpPr>
          <p:spPr>
            <a:xfrm>
              <a:off x="7451824" y="5673013"/>
              <a:ext cx="1421806" cy="81986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959" u="sng">
                  <a:solidFill>
                    <a:srgbClr val="556268"/>
                  </a:solidFill>
                  <a:latin typeface="Catamaran"/>
                  <a:ea typeface="Catamaran"/>
                  <a:cs typeface="Catamaran"/>
                  <a:sym typeface="Catamaran"/>
                  <a:hlinkClick r:id="rId14">
                    <a:extLst>
                      <a:ext uri="{A12FA001-AC4F-418D-AE19-62706E023703}">
                        <ahyp:hlinkClr val="tx"/>
                      </a:ext>
                    </a:extLst>
                  </a:hlinkClick>
                </a:rPr>
                <a:t>Twitter</a:t>
              </a:r>
              <a:endParaRPr b="1" sz="1959">
                <a:solidFill>
                  <a:srgbClr val="556268"/>
                </a:solidFill>
                <a:latin typeface="Catamaran"/>
                <a:ea typeface="Catamaran"/>
                <a:cs typeface="Catamaran"/>
                <a:sym typeface="Catamaran"/>
              </a:endParaRPr>
            </a:p>
          </p:txBody>
        </p:sp>
        <p:sp>
          <p:nvSpPr>
            <p:cNvPr id="420" name="Google Shape;420;p22"/>
            <p:cNvSpPr/>
            <p:nvPr/>
          </p:nvSpPr>
          <p:spPr>
            <a:xfrm>
              <a:off x="8873631" y="5673013"/>
              <a:ext cx="1421806" cy="81986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959" u="sng">
                  <a:solidFill>
                    <a:srgbClr val="556268"/>
                  </a:solidFill>
                  <a:latin typeface="Catamaran"/>
                  <a:ea typeface="Catamaran"/>
                  <a:cs typeface="Catamaran"/>
                  <a:sym typeface="Catamaran"/>
                  <a:hlinkClick r:id="rId15">
                    <a:extLst>
                      <a:ext uri="{A12FA001-AC4F-418D-AE19-62706E023703}">
                        <ahyp:hlinkClr val="tx"/>
                      </a:ext>
                    </a:extLst>
                  </a:hlinkClick>
                </a:rPr>
                <a:t>Instagram</a:t>
              </a:r>
              <a:endParaRPr b="1" sz="1959">
                <a:solidFill>
                  <a:srgbClr val="556268"/>
                </a:solidFill>
                <a:latin typeface="Catamaran"/>
                <a:ea typeface="Catamaran"/>
                <a:cs typeface="Catamaran"/>
                <a:sym typeface="Catamaran"/>
              </a:endParaRPr>
            </a:p>
          </p:txBody>
        </p:sp>
        <p:sp>
          <p:nvSpPr>
            <p:cNvPr id="421" name="Google Shape;421;p22"/>
            <p:cNvSpPr/>
            <p:nvPr/>
          </p:nvSpPr>
          <p:spPr>
            <a:xfrm>
              <a:off x="10295437" y="5673013"/>
              <a:ext cx="1421806" cy="81986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959" u="sng">
                  <a:solidFill>
                    <a:srgbClr val="556268"/>
                  </a:solidFill>
                  <a:latin typeface="Catamaran"/>
                  <a:ea typeface="Catamaran"/>
                  <a:cs typeface="Catamaran"/>
                  <a:sym typeface="Catamaran"/>
                  <a:hlinkClick r:id="rId16">
                    <a:extLst>
                      <a:ext uri="{A12FA001-AC4F-418D-AE19-62706E023703}">
                        <ahyp:hlinkClr val="tx"/>
                      </a:ext>
                    </a:extLst>
                  </a:hlinkClick>
                </a:rPr>
                <a:t>LinkedIn</a:t>
              </a:r>
              <a:endParaRPr b="1" sz="1959">
                <a:solidFill>
                  <a:srgbClr val="556268"/>
                </a:solidFill>
                <a:latin typeface="Catamaran"/>
                <a:ea typeface="Catamaran"/>
                <a:cs typeface="Catamaran"/>
                <a:sym typeface="Catamaran"/>
              </a:endParaRPr>
            </a:p>
          </p:txBody>
        </p:sp>
      </p:grpSp>
      <p:pic>
        <p:nvPicPr>
          <p:cNvPr id="422" name="Google Shape;422;p22"/>
          <p:cNvPicPr preferRelativeResize="0"/>
          <p:nvPr/>
        </p:nvPicPr>
        <p:blipFill rotWithShape="1">
          <a:blip r:embed="rId17">
            <a:alphaModFix/>
          </a:blip>
          <a:srcRect b="0" l="0" r="0" t="0"/>
          <a:stretch/>
        </p:blipFill>
        <p:spPr>
          <a:xfrm>
            <a:off x="3737491" y="146699"/>
            <a:ext cx="5225586" cy="1320253"/>
          </a:xfrm>
          <a:prstGeom prst="rect">
            <a:avLst/>
          </a:prstGeom>
          <a:noFill/>
          <a:ln>
            <a:noFill/>
          </a:ln>
        </p:spPr>
      </p:pic>
      <p:sp>
        <p:nvSpPr>
          <p:cNvPr id="423" name="Google Shape;423;p22"/>
          <p:cNvSpPr/>
          <p:nvPr/>
        </p:nvSpPr>
        <p:spPr>
          <a:xfrm>
            <a:off x="4283529" y="1755165"/>
            <a:ext cx="3624942" cy="1271325"/>
          </a:xfrm>
          <a:prstGeom prst="flowChartTerminator">
            <a:avLst/>
          </a:prstGeom>
          <a:solidFill>
            <a:schemeClr val="lt1"/>
          </a:solidFill>
          <a:ln cap="flat" cmpd="sng" w="9525">
            <a:solidFill>
              <a:srgbClr val="DEDEDE"/>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424" name="Google Shape;424;p22"/>
          <p:cNvSpPr txBox="1"/>
          <p:nvPr/>
        </p:nvSpPr>
        <p:spPr>
          <a:xfrm>
            <a:off x="3668275" y="2079654"/>
            <a:ext cx="4855451"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586468"/>
                </a:solidFill>
                <a:latin typeface="Helvetica Neue"/>
                <a:ea typeface="Helvetica Neue"/>
                <a:cs typeface="Helvetica Neue"/>
                <a:sym typeface="Helvetica Neue"/>
              </a:rPr>
              <a:t>Resources</a:t>
            </a:r>
            <a:endParaRPr b="1" sz="800">
              <a:solidFill>
                <a:srgbClr val="000000"/>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3"/>
          <p:cNvSpPr txBox="1"/>
          <p:nvPr>
            <p:ph idx="12" type="sldNum"/>
          </p:nvPr>
        </p:nvSpPr>
        <p:spPr>
          <a:xfrm>
            <a:off x="196637" y="6617933"/>
            <a:ext cx="392326" cy="108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rgbClr val="FFFFFF"/>
                </a:solidFill>
                <a:latin typeface="Helvetica Neue"/>
                <a:ea typeface="Helvetica Neue"/>
                <a:cs typeface="Helvetica Neue"/>
                <a:sym typeface="Helvetica Neue"/>
              </a:rPr>
              <a:t>‹#›</a:t>
            </a:fld>
            <a:endParaRPr sz="1800">
              <a:solidFill>
                <a:srgbClr val="FFFFFF"/>
              </a:solidFill>
              <a:latin typeface="Helvetica Neue"/>
              <a:ea typeface="Helvetica Neue"/>
              <a:cs typeface="Helvetica Neue"/>
              <a:sym typeface="Helvetica Neue"/>
            </a:endParaRPr>
          </a:p>
        </p:txBody>
      </p:sp>
      <p:sp>
        <p:nvSpPr>
          <p:cNvPr id="125" name="Google Shape;125;p3"/>
          <p:cNvSpPr txBox="1"/>
          <p:nvPr/>
        </p:nvSpPr>
        <p:spPr>
          <a:xfrm>
            <a:off x="2147740" y="3712216"/>
            <a:ext cx="7896600" cy="1148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3800">
                <a:solidFill>
                  <a:srgbClr val="757070"/>
                </a:solidFill>
                <a:latin typeface="Helvetica Neue"/>
                <a:ea typeface="Helvetica Neue"/>
                <a:cs typeface="Helvetica Neue"/>
                <a:sym typeface="Helvetica Neue"/>
              </a:rPr>
              <a:t>Shaping the Success of your Team</a:t>
            </a:r>
            <a:endParaRPr/>
          </a:p>
          <a:p>
            <a:pPr indent="0" lvl="0" marL="0" marR="0" rtl="0" algn="ctr">
              <a:spcBef>
                <a:spcPts val="0"/>
              </a:spcBef>
              <a:spcAft>
                <a:spcPts val="0"/>
              </a:spcAft>
              <a:buNone/>
            </a:pPr>
            <a:r>
              <a:rPr i="1" lang="en-US" sz="2800">
                <a:solidFill>
                  <a:srgbClr val="757070"/>
                </a:solidFill>
                <a:latin typeface="Helvetica Neue"/>
                <a:ea typeface="Helvetica Neue"/>
                <a:cs typeface="Helvetica Neue"/>
                <a:sym typeface="Helvetica Neue"/>
              </a:rPr>
              <a:t>It IS What You Say and HOW You Say It!</a:t>
            </a:r>
            <a:endParaRPr/>
          </a:p>
          <a:p>
            <a:pPr indent="0" lvl="0" marL="0" marR="0" rtl="0" algn="ctr">
              <a:spcBef>
                <a:spcPts val="0"/>
              </a:spcBef>
              <a:spcAft>
                <a:spcPts val="0"/>
              </a:spcAft>
              <a:buNone/>
            </a:pPr>
            <a:r>
              <a:t/>
            </a:r>
            <a:endParaRPr sz="2800">
              <a:solidFill>
                <a:schemeClr val="dk1"/>
              </a:solidFill>
              <a:latin typeface="Helvetica Neue"/>
              <a:ea typeface="Helvetica Neue"/>
              <a:cs typeface="Helvetica Neue"/>
              <a:sym typeface="Helvetica Neue"/>
            </a:endParaRPr>
          </a:p>
        </p:txBody>
      </p:sp>
      <p:pic>
        <p:nvPicPr>
          <p:cNvPr descr="A picture containing text, clipart&#10;&#10;Description automatically generated" id="126" name="Google Shape;126;p3"/>
          <p:cNvPicPr preferRelativeResize="0"/>
          <p:nvPr/>
        </p:nvPicPr>
        <p:blipFill rotWithShape="1">
          <a:blip r:embed="rId3">
            <a:alphaModFix/>
          </a:blip>
          <a:srcRect b="0" l="0" r="0" t="0"/>
          <a:stretch/>
        </p:blipFill>
        <p:spPr>
          <a:xfrm>
            <a:off x="3807883" y="2067685"/>
            <a:ext cx="4576235" cy="120096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4"/>
          <p:cNvSpPr txBox="1"/>
          <p:nvPr>
            <p:ph idx="2" type="body"/>
          </p:nvPr>
        </p:nvSpPr>
        <p:spPr>
          <a:xfrm>
            <a:off x="845942" y="651132"/>
            <a:ext cx="10522935" cy="5109099"/>
          </a:xfrm>
          <a:prstGeom prst="rect">
            <a:avLst/>
          </a:prstGeom>
          <a:noFill/>
          <a:ln>
            <a:noFill/>
          </a:ln>
        </p:spPr>
        <p:txBody>
          <a:bodyPr anchorCtr="0" anchor="t" bIns="45700" lIns="91425" spcFirstLastPara="1" rIns="91425" wrap="square" tIns="45700">
            <a:normAutofit fontScale="92500"/>
          </a:bodyPr>
          <a:lstStyle/>
          <a:p>
            <a:pPr indent="0" lvl="0" marL="0" rtl="0" algn="ctr">
              <a:lnSpc>
                <a:spcPct val="110000"/>
              </a:lnSpc>
              <a:spcBef>
                <a:spcPts val="0"/>
              </a:spcBef>
              <a:spcAft>
                <a:spcPts val="0"/>
              </a:spcAft>
              <a:buClr>
                <a:srgbClr val="757070"/>
              </a:buClr>
              <a:buSzPct val="100000"/>
              <a:buNone/>
            </a:pPr>
            <a:r>
              <a:rPr b="1" lang="en-US" sz="3400">
                <a:solidFill>
                  <a:srgbClr val="757070"/>
                </a:solidFill>
                <a:latin typeface="Helvetica Neue"/>
                <a:ea typeface="Helvetica Neue"/>
                <a:cs typeface="Helvetica Neue"/>
                <a:sym typeface="Helvetica Neue"/>
              </a:rPr>
              <a:t>As a result of taking the </a:t>
            </a:r>
            <a:endParaRPr/>
          </a:p>
          <a:p>
            <a:pPr indent="0" lvl="0" marL="0" rtl="0" algn="ctr">
              <a:lnSpc>
                <a:spcPct val="110000"/>
              </a:lnSpc>
              <a:spcBef>
                <a:spcPts val="0"/>
              </a:spcBef>
              <a:spcAft>
                <a:spcPts val="0"/>
              </a:spcAft>
              <a:buClr>
                <a:schemeClr val="dk1"/>
              </a:buClr>
              <a:buSzPct val="100000"/>
              <a:buNone/>
            </a:pPr>
            <a:r>
              <a:t/>
            </a:r>
            <a:endParaRPr b="1" sz="3400">
              <a:solidFill>
                <a:srgbClr val="757070"/>
              </a:solidFill>
              <a:latin typeface="Helvetica Neue"/>
              <a:ea typeface="Helvetica Neue"/>
              <a:cs typeface="Helvetica Neue"/>
              <a:sym typeface="Helvetica Neue"/>
            </a:endParaRPr>
          </a:p>
          <a:p>
            <a:pPr indent="0" lvl="0" marL="0" rtl="0" algn="ctr">
              <a:lnSpc>
                <a:spcPct val="110000"/>
              </a:lnSpc>
              <a:spcBef>
                <a:spcPts val="0"/>
              </a:spcBef>
              <a:spcAft>
                <a:spcPts val="0"/>
              </a:spcAft>
              <a:buClr>
                <a:schemeClr val="dk1"/>
              </a:buClr>
              <a:buSzPct val="100000"/>
              <a:buNone/>
            </a:pPr>
            <a:r>
              <a:t/>
            </a:r>
            <a:endParaRPr b="1" sz="3400">
              <a:solidFill>
                <a:srgbClr val="757070"/>
              </a:solidFill>
              <a:latin typeface="Helvetica Neue"/>
              <a:ea typeface="Helvetica Neue"/>
              <a:cs typeface="Helvetica Neue"/>
              <a:sym typeface="Helvetica Neue"/>
            </a:endParaRPr>
          </a:p>
          <a:p>
            <a:pPr indent="0" lvl="0" marL="0" rtl="0" algn="ctr">
              <a:lnSpc>
                <a:spcPct val="110000"/>
              </a:lnSpc>
              <a:spcBef>
                <a:spcPts val="0"/>
              </a:spcBef>
              <a:spcAft>
                <a:spcPts val="0"/>
              </a:spcAft>
              <a:buClr>
                <a:schemeClr val="dk1"/>
              </a:buClr>
              <a:buSzPct val="100000"/>
              <a:buNone/>
            </a:pPr>
            <a:r>
              <a:t/>
            </a:r>
            <a:endParaRPr b="1" sz="3400">
              <a:solidFill>
                <a:srgbClr val="757070"/>
              </a:solidFill>
              <a:latin typeface="Helvetica Neue"/>
              <a:ea typeface="Helvetica Neue"/>
              <a:cs typeface="Helvetica Neue"/>
              <a:sym typeface="Helvetica Neue"/>
            </a:endParaRPr>
          </a:p>
          <a:p>
            <a:pPr indent="0" lvl="0" marL="0" rtl="0" algn="ctr">
              <a:lnSpc>
                <a:spcPct val="110000"/>
              </a:lnSpc>
              <a:spcBef>
                <a:spcPts val="0"/>
              </a:spcBef>
              <a:spcAft>
                <a:spcPts val="0"/>
              </a:spcAft>
              <a:buClr>
                <a:srgbClr val="757070"/>
              </a:buClr>
              <a:buSzPct val="100000"/>
              <a:buNone/>
            </a:pPr>
            <a:r>
              <a:rPr b="1" lang="en-US" sz="3400">
                <a:solidFill>
                  <a:srgbClr val="757070"/>
                </a:solidFill>
                <a:latin typeface="Helvetica Neue"/>
                <a:ea typeface="Helvetica Neue"/>
                <a:cs typeface="Helvetica Neue"/>
                <a:sym typeface="Helvetica Neue"/>
              </a:rPr>
              <a:t>and participating in this session, you will be able to:</a:t>
            </a:r>
            <a:endParaRPr/>
          </a:p>
          <a:p>
            <a:pPr indent="-158115" lvl="0" marL="228600" rtl="0" algn="ctr">
              <a:lnSpc>
                <a:spcPct val="90000"/>
              </a:lnSpc>
              <a:spcBef>
                <a:spcPts val="1000"/>
              </a:spcBef>
              <a:spcAft>
                <a:spcPts val="0"/>
              </a:spcAft>
              <a:buClr>
                <a:schemeClr val="dk1"/>
              </a:buClr>
              <a:buSzPct val="100000"/>
              <a:buNone/>
            </a:pPr>
            <a:r>
              <a:t/>
            </a:r>
            <a:endParaRPr b="1" sz="1200">
              <a:solidFill>
                <a:srgbClr val="0091DF"/>
              </a:solidFill>
              <a:latin typeface="Helvetica Neue"/>
              <a:ea typeface="Helvetica Neue"/>
              <a:cs typeface="Helvetica Neue"/>
              <a:sym typeface="Helvetica Neue"/>
            </a:endParaRPr>
          </a:p>
          <a:p>
            <a:pPr indent="-457200" lvl="0" marL="457200" rtl="0" algn="l">
              <a:lnSpc>
                <a:spcPct val="90000"/>
              </a:lnSpc>
              <a:spcBef>
                <a:spcPts val="1000"/>
              </a:spcBef>
              <a:spcAft>
                <a:spcPts val="0"/>
              </a:spcAft>
              <a:buClr>
                <a:srgbClr val="757070"/>
              </a:buClr>
              <a:buSzPct val="100000"/>
              <a:buAutoNum type="arabicPeriod"/>
            </a:pPr>
            <a:r>
              <a:rPr lang="en-US" sz="2400">
                <a:solidFill>
                  <a:srgbClr val="757070"/>
                </a:solidFill>
                <a:latin typeface="Helvetica Neue"/>
                <a:ea typeface="Helvetica Neue"/>
                <a:cs typeface="Helvetica Neue"/>
                <a:sym typeface="Helvetica Neue"/>
              </a:rPr>
              <a:t>Better understand your communication and behavioral style.</a:t>
            </a:r>
            <a:endParaRPr/>
          </a:p>
          <a:p>
            <a:pPr indent="-457200" lvl="0" marL="457200" rtl="0" algn="l">
              <a:lnSpc>
                <a:spcPct val="90000"/>
              </a:lnSpc>
              <a:spcBef>
                <a:spcPts val="1000"/>
              </a:spcBef>
              <a:spcAft>
                <a:spcPts val="0"/>
              </a:spcAft>
              <a:buClr>
                <a:srgbClr val="757070"/>
              </a:buClr>
              <a:buSzPct val="100000"/>
              <a:buAutoNum type="arabicPeriod"/>
            </a:pPr>
            <a:r>
              <a:rPr lang="en-US" sz="2400">
                <a:solidFill>
                  <a:srgbClr val="757070"/>
                </a:solidFill>
                <a:latin typeface="Helvetica Neue"/>
                <a:ea typeface="Helvetica Neue"/>
                <a:cs typeface="Helvetica Neue"/>
                <a:sym typeface="Helvetica Neue"/>
              </a:rPr>
              <a:t>Better understand the communication and behavioral style of others.</a:t>
            </a:r>
            <a:endParaRPr/>
          </a:p>
          <a:p>
            <a:pPr indent="-457200" lvl="0" marL="457200" rtl="0" algn="l">
              <a:lnSpc>
                <a:spcPct val="90000"/>
              </a:lnSpc>
              <a:spcBef>
                <a:spcPts val="1000"/>
              </a:spcBef>
              <a:spcAft>
                <a:spcPts val="0"/>
              </a:spcAft>
              <a:buClr>
                <a:srgbClr val="757070"/>
              </a:buClr>
              <a:buSzPct val="100000"/>
              <a:buAutoNum type="arabicPeriod"/>
            </a:pPr>
            <a:r>
              <a:rPr lang="en-US" sz="2400">
                <a:solidFill>
                  <a:srgbClr val="757070"/>
                </a:solidFill>
                <a:latin typeface="Helvetica Neue"/>
                <a:ea typeface="Helvetica Neue"/>
                <a:cs typeface="Helvetica Neue"/>
                <a:sym typeface="Helvetica Neue"/>
              </a:rPr>
              <a:t>Recognize the power and value of using each of the Shapes.</a:t>
            </a:r>
            <a:endParaRPr/>
          </a:p>
          <a:p>
            <a:pPr indent="-457200" lvl="0" marL="457200" rtl="0" algn="l">
              <a:lnSpc>
                <a:spcPct val="90000"/>
              </a:lnSpc>
              <a:spcBef>
                <a:spcPts val="1000"/>
              </a:spcBef>
              <a:spcAft>
                <a:spcPts val="0"/>
              </a:spcAft>
              <a:buClr>
                <a:srgbClr val="757070"/>
              </a:buClr>
              <a:buSzPct val="100000"/>
              <a:buAutoNum type="arabicPeriod"/>
            </a:pPr>
            <a:r>
              <a:rPr lang="en-US" sz="2400">
                <a:solidFill>
                  <a:srgbClr val="757070"/>
                </a:solidFill>
                <a:latin typeface="Helvetica Neue"/>
                <a:ea typeface="Helvetica Neue"/>
                <a:cs typeface="Helvetica Neue"/>
                <a:sym typeface="Helvetica Neue"/>
              </a:rPr>
              <a:t>Learn what is means to “Shape Flex” and how you can use “Shape Flexing” to strengthen your relationships, your team, and your communication.</a:t>
            </a:r>
            <a:endParaRPr/>
          </a:p>
          <a:p>
            <a:pPr indent="-316230" lvl="0" marL="457200" rtl="0" algn="l">
              <a:lnSpc>
                <a:spcPct val="90000"/>
              </a:lnSpc>
              <a:spcBef>
                <a:spcPts val="1000"/>
              </a:spcBef>
              <a:spcAft>
                <a:spcPts val="0"/>
              </a:spcAft>
              <a:buClr>
                <a:schemeClr val="dk1"/>
              </a:buClr>
              <a:buSzPct val="100000"/>
              <a:buNone/>
            </a:pPr>
            <a:r>
              <a:t/>
            </a:r>
            <a:endParaRPr sz="2400">
              <a:latin typeface="Helvetica Neue"/>
              <a:ea typeface="Helvetica Neue"/>
              <a:cs typeface="Helvetica Neue"/>
              <a:sym typeface="Helvetica Neue"/>
            </a:endParaRPr>
          </a:p>
          <a:p>
            <a:pPr indent="-316230" lvl="0" marL="457200" rtl="0" algn="l">
              <a:lnSpc>
                <a:spcPct val="90000"/>
              </a:lnSpc>
              <a:spcBef>
                <a:spcPts val="1000"/>
              </a:spcBef>
              <a:spcAft>
                <a:spcPts val="0"/>
              </a:spcAft>
              <a:buClr>
                <a:schemeClr val="dk1"/>
              </a:buClr>
              <a:buSzPct val="100000"/>
              <a:buNone/>
            </a:pPr>
            <a:r>
              <a:t/>
            </a:r>
            <a:endParaRPr sz="2400">
              <a:latin typeface="Helvetica Neue"/>
              <a:ea typeface="Helvetica Neue"/>
              <a:cs typeface="Helvetica Neue"/>
              <a:sym typeface="Helvetica Neue"/>
            </a:endParaRPr>
          </a:p>
          <a:p>
            <a:pPr indent="0" lvl="0" marL="0" rtl="0" algn="l">
              <a:lnSpc>
                <a:spcPct val="90000"/>
              </a:lnSpc>
              <a:spcBef>
                <a:spcPts val="1000"/>
              </a:spcBef>
              <a:spcAft>
                <a:spcPts val="0"/>
              </a:spcAft>
              <a:buClr>
                <a:schemeClr val="dk1"/>
              </a:buClr>
              <a:buSzPct val="100000"/>
              <a:buNone/>
            </a:pPr>
            <a:r>
              <a:t/>
            </a:r>
            <a:endParaRPr sz="2400">
              <a:latin typeface="Helvetica Neue"/>
              <a:ea typeface="Helvetica Neue"/>
              <a:cs typeface="Helvetica Neue"/>
              <a:sym typeface="Helvetica Neue"/>
            </a:endParaRPr>
          </a:p>
          <a:p>
            <a:pPr indent="-316230" lvl="0" marL="457200" rtl="0" algn="l">
              <a:lnSpc>
                <a:spcPct val="90000"/>
              </a:lnSpc>
              <a:spcBef>
                <a:spcPts val="1000"/>
              </a:spcBef>
              <a:spcAft>
                <a:spcPts val="0"/>
              </a:spcAft>
              <a:buClr>
                <a:schemeClr val="dk1"/>
              </a:buClr>
              <a:buSzPct val="100000"/>
              <a:buNone/>
            </a:pPr>
            <a:r>
              <a:t/>
            </a:r>
            <a:endParaRPr sz="2400">
              <a:latin typeface="Helvetica Neue"/>
              <a:ea typeface="Helvetica Neue"/>
              <a:cs typeface="Helvetica Neue"/>
              <a:sym typeface="Helvetica Neue"/>
            </a:endParaRPr>
          </a:p>
          <a:p>
            <a:pPr indent="-316230" lvl="0" marL="457200" rtl="0" algn="l">
              <a:lnSpc>
                <a:spcPct val="90000"/>
              </a:lnSpc>
              <a:spcBef>
                <a:spcPts val="1000"/>
              </a:spcBef>
              <a:spcAft>
                <a:spcPts val="0"/>
              </a:spcAft>
              <a:buClr>
                <a:schemeClr val="dk1"/>
              </a:buClr>
              <a:buSzPct val="100000"/>
              <a:buNone/>
            </a:pPr>
            <a:r>
              <a:t/>
            </a:r>
            <a:endParaRPr sz="2400">
              <a:latin typeface="Helvetica Neue"/>
              <a:ea typeface="Helvetica Neue"/>
              <a:cs typeface="Helvetica Neue"/>
              <a:sym typeface="Helvetica Neue"/>
            </a:endParaRPr>
          </a:p>
          <a:p>
            <a:pPr indent="-87629" lvl="0" marL="228600" rtl="0" algn="ctr">
              <a:lnSpc>
                <a:spcPct val="90000"/>
              </a:lnSpc>
              <a:spcBef>
                <a:spcPts val="1000"/>
              </a:spcBef>
              <a:spcAft>
                <a:spcPts val="0"/>
              </a:spcAft>
              <a:buClr>
                <a:schemeClr val="dk1"/>
              </a:buClr>
              <a:buSzPct val="100000"/>
              <a:buNone/>
            </a:pPr>
            <a:r>
              <a:t/>
            </a:r>
            <a:endParaRPr sz="2400">
              <a:latin typeface="Helvetica Neue"/>
              <a:ea typeface="Helvetica Neue"/>
              <a:cs typeface="Helvetica Neue"/>
              <a:sym typeface="Helvetica Neue"/>
            </a:endParaRPr>
          </a:p>
        </p:txBody>
      </p:sp>
      <p:pic>
        <p:nvPicPr>
          <p:cNvPr descr="A picture containing text, clipart&#10;&#10;Description automatically generated" id="133" name="Google Shape;133;p4"/>
          <p:cNvPicPr preferRelativeResize="0"/>
          <p:nvPr/>
        </p:nvPicPr>
        <p:blipFill rotWithShape="1">
          <a:blip r:embed="rId3">
            <a:alphaModFix/>
          </a:blip>
          <a:srcRect b="0" l="0" r="0" t="0"/>
          <a:stretch/>
        </p:blipFill>
        <p:spPr>
          <a:xfrm>
            <a:off x="3882533" y="1320255"/>
            <a:ext cx="4141694" cy="132589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5"/>
          <p:cNvSpPr txBox="1"/>
          <p:nvPr/>
        </p:nvSpPr>
        <p:spPr>
          <a:xfrm>
            <a:off x="146006" y="276709"/>
            <a:ext cx="6438367" cy="5606469"/>
          </a:xfrm>
          <a:prstGeom prst="rect">
            <a:avLst/>
          </a:prstGeom>
          <a:noFill/>
          <a:ln>
            <a:noFill/>
          </a:ln>
        </p:spPr>
        <p:txBody>
          <a:bodyPr anchorCtr="0" anchor="t" bIns="45700" lIns="91425" spcFirstLastPara="1" rIns="91425" wrap="square" tIns="45700">
            <a:normAutofit fontScale="70000" lnSpcReduction="10000"/>
          </a:bodyPr>
          <a:lstStyle/>
          <a:p>
            <a:pPr indent="0" lvl="0" marL="0" marR="0" rtl="0" algn="l">
              <a:lnSpc>
                <a:spcPct val="90000"/>
              </a:lnSpc>
              <a:spcBef>
                <a:spcPts val="0"/>
              </a:spcBef>
              <a:spcAft>
                <a:spcPts val="0"/>
              </a:spcAft>
              <a:buClr>
                <a:srgbClr val="757070"/>
              </a:buClr>
              <a:buSzPct val="100000"/>
              <a:buFont typeface="Arial"/>
              <a:buNone/>
            </a:pPr>
            <a:r>
              <a:rPr b="1" lang="en-US" sz="4000">
                <a:solidFill>
                  <a:srgbClr val="757070"/>
                </a:solidFill>
                <a:latin typeface="Helvetica Neue"/>
                <a:ea typeface="Helvetica Neue"/>
                <a:cs typeface="Helvetica Neue"/>
                <a:sym typeface="Helvetica Neue"/>
              </a:rPr>
              <a:t>Things to Know about all 5 Shapes</a:t>
            </a:r>
            <a:endParaRPr/>
          </a:p>
          <a:p>
            <a:pPr indent="-175260" lvl="0" marL="228600" marR="0" rtl="0" algn="ctr">
              <a:lnSpc>
                <a:spcPct val="90000"/>
              </a:lnSpc>
              <a:spcBef>
                <a:spcPts val="1000"/>
              </a:spcBef>
              <a:spcAft>
                <a:spcPts val="0"/>
              </a:spcAft>
              <a:buClr>
                <a:schemeClr val="dk1"/>
              </a:buClr>
              <a:buSzPct val="100000"/>
              <a:buFont typeface="Arial"/>
              <a:buNone/>
            </a:pPr>
            <a:r>
              <a:t/>
            </a:r>
            <a:endParaRPr b="1" sz="1200">
              <a:solidFill>
                <a:srgbClr val="757070"/>
              </a:solidFill>
              <a:latin typeface="Helvetica Neue"/>
              <a:ea typeface="Helvetica Neue"/>
              <a:cs typeface="Helvetica Neue"/>
              <a:sym typeface="Helvetica Neue"/>
            </a:endParaRPr>
          </a:p>
          <a:p>
            <a:pPr indent="-437831" lvl="0" marL="469900" marR="0" rtl="0" algn="l">
              <a:lnSpc>
                <a:spcPct val="100000"/>
              </a:lnSpc>
              <a:spcBef>
                <a:spcPts val="1295"/>
              </a:spcBef>
              <a:spcAft>
                <a:spcPts val="0"/>
              </a:spcAft>
              <a:buClr>
                <a:srgbClr val="757070"/>
              </a:buClr>
              <a:buSzPct val="100000"/>
              <a:buFont typeface="Arial"/>
              <a:buAutoNum type="arabicPeriod"/>
            </a:pPr>
            <a:r>
              <a:rPr lang="en-US" sz="2550">
                <a:solidFill>
                  <a:srgbClr val="757070"/>
                </a:solidFill>
                <a:latin typeface="Helvetica Neue"/>
                <a:ea typeface="Helvetica Neue"/>
                <a:cs typeface="Helvetica Neue"/>
                <a:sym typeface="Helvetica Neue"/>
              </a:rPr>
              <a:t>Every shape represents a behavior.</a:t>
            </a:r>
            <a:endParaRPr sz="2550">
              <a:solidFill>
                <a:srgbClr val="757070"/>
              </a:solidFill>
              <a:latin typeface="Helvetica Neue"/>
              <a:ea typeface="Helvetica Neue"/>
              <a:cs typeface="Helvetica Neue"/>
              <a:sym typeface="Helvetica Neue"/>
            </a:endParaRPr>
          </a:p>
          <a:p>
            <a:pPr indent="-437831" lvl="0" marL="469900" marR="0" rtl="0" algn="l">
              <a:lnSpc>
                <a:spcPct val="100000"/>
              </a:lnSpc>
              <a:spcBef>
                <a:spcPts val="1200"/>
              </a:spcBef>
              <a:spcAft>
                <a:spcPts val="0"/>
              </a:spcAft>
              <a:buClr>
                <a:srgbClr val="757070"/>
              </a:buClr>
              <a:buSzPct val="100000"/>
              <a:buFont typeface="Arial"/>
              <a:buAutoNum type="arabicPeriod"/>
            </a:pPr>
            <a:r>
              <a:rPr lang="en-US" sz="2550">
                <a:solidFill>
                  <a:srgbClr val="757070"/>
                </a:solidFill>
                <a:latin typeface="Helvetica Neue"/>
                <a:ea typeface="Helvetica Neue"/>
                <a:cs typeface="Helvetica Neue"/>
                <a:sym typeface="Helvetica Neue"/>
              </a:rPr>
              <a:t>Every shape has value.</a:t>
            </a:r>
            <a:endParaRPr sz="2550">
              <a:solidFill>
                <a:srgbClr val="757070"/>
              </a:solidFill>
              <a:latin typeface="Helvetica Neue"/>
              <a:ea typeface="Helvetica Neue"/>
              <a:cs typeface="Helvetica Neue"/>
              <a:sym typeface="Helvetica Neue"/>
            </a:endParaRPr>
          </a:p>
          <a:p>
            <a:pPr indent="-437831" lvl="0" marL="469900" marR="0" rtl="0" algn="l">
              <a:lnSpc>
                <a:spcPct val="100000"/>
              </a:lnSpc>
              <a:spcBef>
                <a:spcPts val="1200"/>
              </a:spcBef>
              <a:spcAft>
                <a:spcPts val="0"/>
              </a:spcAft>
              <a:buClr>
                <a:srgbClr val="757070"/>
              </a:buClr>
              <a:buSzPct val="100000"/>
              <a:buFont typeface="Arial"/>
              <a:buAutoNum type="arabicPeriod"/>
            </a:pPr>
            <a:r>
              <a:rPr lang="en-US" sz="2550">
                <a:solidFill>
                  <a:srgbClr val="757070"/>
                </a:solidFill>
                <a:latin typeface="Helvetica Neue"/>
                <a:ea typeface="Helvetica Neue"/>
                <a:cs typeface="Helvetica Neue"/>
                <a:sym typeface="Helvetica Neue"/>
              </a:rPr>
              <a:t>Every shape has power.</a:t>
            </a:r>
            <a:endParaRPr sz="2550">
              <a:solidFill>
                <a:srgbClr val="757070"/>
              </a:solidFill>
              <a:latin typeface="Helvetica Neue"/>
              <a:ea typeface="Helvetica Neue"/>
              <a:cs typeface="Helvetica Neue"/>
              <a:sym typeface="Helvetica Neue"/>
            </a:endParaRPr>
          </a:p>
          <a:p>
            <a:pPr indent="-437831" lvl="0" marL="469900" marR="0" rtl="0" algn="l">
              <a:lnSpc>
                <a:spcPct val="100000"/>
              </a:lnSpc>
              <a:spcBef>
                <a:spcPts val="1200"/>
              </a:spcBef>
              <a:spcAft>
                <a:spcPts val="0"/>
              </a:spcAft>
              <a:buClr>
                <a:srgbClr val="757070"/>
              </a:buClr>
              <a:buSzPct val="100000"/>
              <a:buFont typeface="Arial"/>
              <a:buAutoNum type="arabicPeriod"/>
            </a:pPr>
            <a:r>
              <a:rPr lang="en-US" sz="2550">
                <a:solidFill>
                  <a:srgbClr val="757070"/>
                </a:solidFill>
                <a:latin typeface="Helvetica Neue"/>
                <a:ea typeface="Helvetica Neue"/>
                <a:cs typeface="Helvetica Neue"/>
                <a:sym typeface="Helvetica Neue"/>
              </a:rPr>
              <a:t>Every shape has strengths and challenges.</a:t>
            </a:r>
            <a:endParaRPr sz="2550"/>
          </a:p>
          <a:p>
            <a:pPr indent="-437831" lvl="0" marL="469900" marR="0" rtl="0" algn="l">
              <a:lnSpc>
                <a:spcPct val="120000"/>
              </a:lnSpc>
              <a:spcBef>
                <a:spcPts val="1205"/>
              </a:spcBef>
              <a:spcAft>
                <a:spcPts val="0"/>
              </a:spcAft>
              <a:buClr>
                <a:srgbClr val="757070"/>
              </a:buClr>
              <a:buSzPct val="100000"/>
              <a:buFont typeface="Arial"/>
              <a:buAutoNum type="arabicPeriod"/>
            </a:pPr>
            <a:r>
              <a:rPr lang="en-US" sz="2550">
                <a:solidFill>
                  <a:srgbClr val="757070"/>
                </a:solidFill>
                <a:latin typeface="Helvetica Neue"/>
                <a:ea typeface="Helvetica Neue"/>
                <a:cs typeface="Helvetica Neue"/>
                <a:sym typeface="Helvetica Neue"/>
              </a:rPr>
              <a:t>The behavior you exhibit the most is most likely a combination of your primary and secondary shapes (natural strengths).</a:t>
            </a:r>
            <a:endParaRPr sz="2550"/>
          </a:p>
          <a:p>
            <a:pPr indent="-437831" lvl="0" marL="469900" marR="0" rtl="0" algn="l">
              <a:lnSpc>
                <a:spcPct val="120000"/>
              </a:lnSpc>
              <a:spcBef>
                <a:spcPts val="1205"/>
              </a:spcBef>
              <a:spcAft>
                <a:spcPts val="0"/>
              </a:spcAft>
              <a:buClr>
                <a:srgbClr val="757070"/>
              </a:buClr>
              <a:buSzPct val="100000"/>
              <a:buFont typeface="Arial"/>
              <a:buAutoNum type="arabicPeriod"/>
            </a:pPr>
            <a:r>
              <a:rPr lang="en-US" sz="2550">
                <a:solidFill>
                  <a:srgbClr val="757070"/>
                </a:solidFill>
                <a:latin typeface="Helvetica Neue"/>
                <a:ea typeface="Helvetica Neue"/>
                <a:cs typeface="Helvetica Neue"/>
                <a:sym typeface="Helvetica Neue"/>
              </a:rPr>
              <a:t>Maximize your shape strengths for your success.  Manage your shape  challenges to help prevent failure.  This is called “Shape Flexing.”</a:t>
            </a:r>
            <a:endParaRPr sz="2550"/>
          </a:p>
          <a:p>
            <a:pPr indent="-437831" lvl="0" marL="469900" marR="0" rtl="0" algn="l">
              <a:lnSpc>
                <a:spcPct val="120000"/>
              </a:lnSpc>
              <a:spcBef>
                <a:spcPts val="1205"/>
              </a:spcBef>
              <a:spcAft>
                <a:spcPts val="0"/>
              </a:spcAft>
              <a:buClr>
                <a:srgbClr val="757070"/>
              </a:buClr>
              <a:buSzPct val="100000"/>
              <a:buFont typeface="Arial"/>
              <a:buAutoNum type="arabicPeriod"/>
            </a:pPr>
            <a:r>
              <a:rPr lang="en-US" sz="2550">
                <a:solidFill>
                  <a:srgbClr val="757070"/>
                </a:solidFill>
                <a:latin typeface="Helvetica Neue"/>
                <a:ea typeface="Helvetica Neue"/>
                <a:cs typeface="Helvetica Neue"/>
                <a:sym typeface="Helvetica Neue"/>
              </a:rPr>
              <a:t>No matter what your natural shape strengths, it is wise to consider and  leverage the behaviors of all five behaviors for effective communication.</a:t>
            </a:r>
            <a:endParaRPr sz="2550">
              <a:solidFill>
                <a:schemeClr val="dk1"/>
              </a:solidFill>
              <a:latin typeface="Helvetica Neue"/>
              <a:ea typeface="Helvetica Neue"/>
              <a:cs typeface="Helvetica Neue"/>
              <a:sym typeface="Helvetica Neue"/>
            </a:endParaRPr>
          </a:p>
        </p:txBody>
      </p:sp>
      <p:pic>
        <p:nvPicPr>
          <p:cNvPr id="140" name="Google Shape;140;p5"/>
          <p:cNvPicPr preferRelativeResize="0"/>
          <p:nvPr/>
        </p:nvPicPr>
        <p:blipFill rotWithShape="1">
          <a:blip r:embed="rId3">
            <a:alphaModFix/>
          </a:blip>
          <a:srcRect b="0" l="0" r="0" t="0"/>
          <a:stretch/>
        </p:blipFill>
        <p:spPr>
          <a:xfrm>
            <a:off x="7024990" y="838939"/>
            <a:ext cx="4675170" cy="467517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descr="A picture containing text, clipart&#10;&#10;Description automatically generated" id="148" name="Google Shape;148;p6"/>
          <p:cNvPicPr preferRelativeResize="0"/>
          <p:nvPr/>
        </p:nvPicPr>
        <p:blipFill rotWithShape="1">
          <a:blip r:embed="rId3">
            <a:alphaModFix/>
          </a:blip>
          <a:srcRect b="0" l="0" r="0" t="0"/>
          <a:stretch/>
        </p:blipFill>
        <p:spPr>
          <a:xfrm>
            <a:off x="3734730" y="280276"/>
            <a:ext cx="4722539" cy="1274729"/>
          </a:xfrm>
          <a:prstGeom prst="rect">
            <a:avLst/>
          </a:prstGeom>
          <a:noFill/>
          <a:ln>
            <a:noFill/>
          </a:ln>
        </p:spPr>
      </p:pic>
      <p:grpSp>
        <p:nvGrpSpPr>
          <p:cNvPr id="149" name="Google Shape;149;p6"/>
          <p:cNvGrpSpPr/>
          <p:nvPr/>
        </p:nvGrpSpPr>
        <p:grpSpPr>
          <a:xfrm>
            <a:off x="1249197" y="1608794"/>
            <a:ext cx="9828522" cy="3611094"/>
            <a:chOff x="1248403" y="1545515"/>
            <a:chExt cx="9828522" cy="3611094"/>
          </a:xfrm>
        </p:grpSpPr>
        <p:cxnSp>
          <p:nvCxnSpPr>
            <p:cNvPr id="150" name="Google Shape;150;p6"/>
            <p:cNvCxnSpPr/>
            <p:nvPr/>
          </p:nvCxnSpPr>
          <p:spPr>
            <a:xfrm>
              <a:off x="2438082" y="1545515"/>
              <a:ext cx="7619008" cy="0"/>
            </a:xfrm>
            <a:prstGeom prst="straightConnector1">
              <a:avLst/>
            </a:prstGeom>
            <a:noFill/>
            <a:ln cap="sq" cmpd="sng" w="38100">
              <a:solidFill>
                <a:schemeClr val="dk1"/>
              </a:solidFill>
              <a:prstDash val="solid"/>
              <a:round/>
              <a:headEnd len="sm" w="sm" type="none"/>
              <a:tailEnd len="sm" w="sm" type="none"/>
            </a:ln>
          </p:spPr>
        </p:cxnSp>
        <p:sp>
          <p:nvSpPr>
            <p:cNvPr id="151" name="Google Shape;151;p6"/>
            <p:cNvSpPr txBox="1"/>
            <p:nvPr/>
          </p:nvSpPr>
          <p:spPr>
            <a:xfrm>
              <a:off x="1758722" y="1926466"/>
              <a:ext cx="2557130" cy="646029"/>
            </a:xfrm>
            <a:prstGeom prst="rect">
              <a:avLst/>
            </a:prstGeom>
            <a:noFill/>
            <a:ln cap="sq"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Left Side Thinking:</a:t>
              </a:r>
              <a:endParaRPr/>
            </a:p>
            <a:p>
              <a:pPr indent="0" lvl="0" marL="0" marR="0" rtl="0" algn="ctr">
                <a:spcBef>
                  <a:spcPts val="0"/>
                </a:spcBef>
                <a:spcAft>
                  <a:spcPts val="0"/>
                </a:spcAft>
                <a:buNone/>
              </a:pPr>
              <a:r>
                <a:rPr lang="en-US" sz="1800">
                  <a:solidFill>
                    <a:schemeClr val="dk1"/>
                  </a:solidFill>
                  <a:latin typeface="Arial"/>
                  <a:ea typeface="Arial"/>
                  <a:cs typeface="Arial"/>
                  <a:sym typeface="Arial"/>
                </a:rPr>
                <a:t>Logical, Linear, Factual</a:t>
              </a:r>
              <a:endParaRPr/>
            </a:p>
          </p:txBody>
        </p:sp>
        <p:cxnSp>
          <p:nvCxnSpPr>
            <p:cNvPr id="152" name="Google Shape;152;p6"/>
            <p:cNvCxnSpPr/>
            <p:nvPr/>
          </p:nvCxnSpPr>
          <p:spPr>
            <a:xfrm rot="10800000">
              <a:off x="2438082" y="1545515"/>
              <a:ext cx="0" cy="380950"/>
            </a:xfrm>
            <a:prstGeom prst="straightConnector1">
              <a:avLst/>
            </a:prstGeom>
            <a:noFill/>
            <a:ln cap="sq" cmpd="sng" w="25400">
              <a:solidFill>
                <a:schemeClr val="dk1"/>
              </a:solidFill>
              <a:prstDash val="solid"/>
              <a:round/>
              <a:headEnd len="sm" w="sm" type="none"/>
              <a:tailEnd len="sm" w="sm" type="none"/>
            </a:ln>
          </p:spPr>
        </p:cxnSp>
        <p:sp>
          <p:nvSpPr>
            <p:cNvPr id="153" name="Google Shape;153;p6"/>
            <p:cNvSpPr txBox="1"/>
            <p:nvPr/>
          </p:nvSpPr>
          <p:spPr>
            <a:xfrm>
              <a:off x="6938059" y="1926466"/>
              <a:ext cx="3376172" cy="646029"/>
            </a:xfrm>
            <a:prstGeom prst="rect">
              <a:avLst/>
            </a:prstGeom>
            <a:noFill/>
            <a:ln cap="sq"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Right Side Thinking:</a:t>
              </a:r>
              <a:endParaRPr/>
            </a:p>
            <a:p>
              <a:pPr indent="0" lvl="0" marL="0" marR="0" rtl="0" algn="ctr">
                <a:spcBef>
                  <a:spcPts val="0"/>
                </a:spcBef>
                <a:spcAft>
                  <a:spcPts val="0"/>
                </a:spcAft>
                <a:buNone/>
              </a:pPr>
              <a:r>
                <a:rPr lang="en-US" sz="1800">
                  <a:solidFill>
                    <a:schemeClr val="dk1"/>
                  </a:solidFill>
                  <a:latin typeface="Arial"/>
                  <a:ea typeface="Arial"/>
                  <a:cs typeface="Arial"/>
                  <a:sym typeface="Arial"/>
                </a:rPr>
                <a:t>Creative, Innovative, Emotional</a:t>
              </a:r>
              <a:endParaRPr/>
            </a:p>
          </p:txBody>
        </p:sp>
        <p:cxnSp>
          <p:nvCxnSpPr>
            <p:cNvPr id="154" name="Google Shape;154;p6"/>
            <p:cNvCxnSpPr/>
            <p:nvPr/>
          </p:nvCxnSpPr>
          <p:spPr>
            <a:xfrm rot="10800000">
              <a:off x="10057090" y="1545515"/>
              <a:ext cx="0" cy="380950"/>
            </a:xfrm>
            <a:prstGeom prst="straightConnector1">
              <a:avLst/>
            </a:prstGeom>
            <a:noFill/>
            <a:ln cap="sq" cmpd="sng" w="25400">
              <a:solidFill>
                <a:schemeClr val="dk1"/>
              </a:solidFill>
              <a:prstDash val="solid"/>
              <a:round/>
              <a:headEnd len="sm" w="sm" type="none"/>
              <a:tailEnd len="sm" w="sm" type="none"/>
            </a:ln>
          </p:spPr>
        </p:cxnSp>
        <p:sp>
          <p:nvSpPr>
            <p:cNvPr id="155" name="Google Shape;155;p6"/>
            <p:cNvSpPr txBox="1"/>
            <p:nvPr/>
          </p:nvSpPr>
          <p:spPr>
            <a:xfrm>
              <a:off x="1636075" y="4510362"/>
              <a:ext cx="1676182" cy="64624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INFO &amp; STRUCTURE</a:t>
              </a:r>
              <a:endParaRPr/>
            </a:p>
          </p:txBody>
        </p:sp>
        <p:sp>
          <p:nvSpPr>
            <p:cNvPr id="156" name="Google Shape;156;p6"/>
            <p:cNvSpPr txBox="1"/>
            <p:nvPr/>
          </p:nvSpPr>
          <p:spPr>
            <a:xfrm>
              <a:off x="3583316" y="4496507"/>
              <a:ext cx="1465071" cy="64624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ACTION &amp;</a:t>
              </a:r>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RESULTS</a:t>
              </a:r>
              <a:endParaRPr/>
            </a:p>
          </p:txBody>
        </p:sp>
        <p:sp>
          <p:nvSpPr>
            <p:cNvPr id="157" name="Google Shape;157;p6"/>
            <p:cNvSpPr txBox="1"/>
            <p:nvPr/>
          </p:nvSpPr>
          <p:spPr>
            <a:xfrm>
              <a:off x="5299574" y="4506156"/>
              <a:ext cx="1465072" cy="64624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CHANGE &amp;</a:t>
              </a:r>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GROWTH</a:t>
              </a:r>
              <a:endParaRPr/>
            </a:p>
          </p:txBody>
        </p:sp>
        <p:sp>
          <p:nvSpPr>
            <p:cNvPr id="158" name="Google Shape;158;p6"/>
            <p:cNvSpPr txBox="1"/>
            <p:nvPr/>
          </p:nvSpPr>
          <p:spPr>
            <a:xfrm>
              <a:off x="6987990" y="4501214"/>
              <a:ext cx="2007557" cy="64624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CONNECTION     &amp; HARMONY</a:t>
              </a:r>
              <a:endParaRPr/>
            </a:p>
          </p:txBody>
        </p:sp>
        <p:sp>
          <p:nvSpPr>
            <p:cNvPr id="159" name="Google Shape;159;p6"/>
            <p:cNvSpPr txBox="1"/>
            <p:nvPr/>
          </p:nvSpPr>
          <p:spPr>
            <a:xfrm>
              <a:off x="9037254" y="4417140"/>
              <a:ext cx="2039671" cy="64624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ENERGY &amp; CREATIVITY</a:t>
              </a:r>
              <a:endParaRPr/>
            </a:p>
          </p:txBody>
        </p:sp>
        <p:pic>
          <p:nvPicPr>
            <p:cNvPr id="160" name="Google Shape;160;p6"/>
            <p:cNvPicPr preferRelativeResize="0"/>
            <p:nvPr/>
          </p:nvPicPr>
          <p:blipFill rotWithShape="1">
            <a:blip r:embed="rId4">
              <a:alphaModFix/>
            </a:blip>
            <a:srcRect b="0" l="0" r="0" t="0"/>
            <a:stretch/>
          </p:blipFill>
          <p:spPr>
            <a:xfrm>
              <a:off x="9199910" y="2759872"/>
              <a:ext cx="1266113" cy="1553964"/>
            </a:xfrm>
            <a:prstGeom prst="rect">
              <a:avLst/>
            </a:prstGeom>
            <a:noFill/>
            <a:ln>
              <a:noFill/>
            </a:ln>
          </p:spPr>
        </p:pic>
        <p:pic>
          <p:nvPicPr>
            <p:cNvPr id="161" name="Google Shape;161;p6"/>
            <p:cNvPicPr preferRelativeResize="0"/>
            <p:nvPr/>
          </p:nvPicPr>
          <p:blipFill rotWithShape="1">
            <a:blip r:embed="rId5">
              <a:alphaModFix/>
            </a:blip>
            <a:srcRect b="0" l="0" r="0" t="0"/>
            <a:stretch/>
          </p:blipFill>
          <p:spPr>
            <a:xfrm>
              <a:off x="6839094" y="2715704"/>
              <a:ext cx="1968069" cy="1861992"/>
            </a:xfrm>
            <a:prstGeom prst="rect">
              <a:avLst/>
            </a:prstGeom>
            <a:noFill/>
            <a:ln>
              <a:noFill/>
            </a:ln>
          </p:spPr>
        </p:pic>
        <p:pic>
          <p:nvPicPr>
            <p:cNvPr id="162" name="Google Shape;162;p6"/>
            <p:cNvPicPr preferRelativeResize="0"/>
            <p:nvPr/>
          </p:nvPicPr>
          <p:blipFill rotWithShape="1">
            <a:blip r:embed="rId6">
              <a:alphaModFix/>
            </a:blip>
            <a:srcRect b="0" l="0" r="0" t="0"/>
            <a:stretch/>
          </p:blipFill>
          <p:spPr>
            <a:xfrm>
              <a:off x="4513555" y="1797304"/>
              <a:ext cx="2899932" cy="2942959"/>
            </a:xfrm>
            <a:prstGeom prst="rect">
              <a:avLst/>
            </a:prstGeom>
            <a:noFill/>
            <a:ln>
              <a:noFill/>
            </a:ln>
          </p:spPr>
        </p:pic>
        <p:pic>
          <p:nvPicPr>
            <p:cNvPr id="163" name="Google Shape;163;p6"/>
            <p:cNvPicPr preferRelativeResize="0"/>
            <p:nvPr/>
          </p:nvPicPr>
          <p:blipFill rotWithShape="1">
            <a:blip r:embed="rId7">
              <a:alphaModFix/>
            </a:blip>
            <a:srcRect b="0" l="0" r="0" t="0"/>
            <a:stretch/>
          </p:blipFill>
          <p:spPr>
            <a:xfrm>
              <a:off x="3075069" y="2596834"/>
              <a:ext cx="2230770" cy="2203164"/>
            </a:xfrm>
            <a:prstGeom prst="rect">
              <a:avLst/>
            </a:prstGeom>
            <a:noFill/>
            <a:ln>
              <a:noFill/>
            </a:ln>
          </p:spPr>
        </p:pic>
        <p:pic>
          <p:nvPicPr>
            <p:cNvPr id="164" name="Google Shape;164;p6"/>
            <p:cNvPicPr preferRelativeResize="0"/>
            <p:nvPr/>
          </p:nvPicPr>
          <p:blipFill rotWithShape="1">
            <a:blip r:embed="rId8">
              <a:alphaModFix/>
            </a:blip>
            <a:srcRect b="0" l="0" r="0" t="0"/>
            <a:stretch/>
          </p:blipFill>
          <p:spPr>
            <a:xfrm>
              <a:off x="1248403" y="2621173"/>
              <a:ext cx="2160146" cy="2203164"/>
            </a:xfrm>
            <a:prstGeom prst="rect">
              <a:avLst/>
            </a:prstGeom>
            <a:noFill/>
            <a:ln>
              <a:noFill/>
            </a:ln>
          </p:spPr>
        </p:pic>
      </p:grpSp>
      <p:sp>
        <p:nvSpPr>
          <p:cNvPr id="165" name="Google Shape;165;p6"/>
          <p:cNvSpPr txBox="1"/>
          <p:nvPr/>
        </p:nvSpPr>
        <p:spPr>
          <a:xfrm>
            <a:off x="6938853" y="1856259"/>
            <a:ext cx="3758015" cy="830997"/>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Helvetica Neue"/>
                <a:ea typeface="Helvetica Neue"/>
                <a:cs typeface="Helvetica Neue"/>
                <a:sym typeface="Helvetica Neue"/>
              </a:rPr>
              <a:t>Right-Brain Shapes</a:t>
            </a:r>
            <a:endParaRPr/>
          </a:p>
          <a:p>
            <a:pPr indent="0" lvl="0" marL="0" marR="0" rtl="0" algn="ctr">
              <a:spcBef>
                <a:spcPts val="0"/>
              </a:spcBef>
              <a:spcAft>
                <a:spcPts val="0"/>
              </a:spcAft>
              <a:buNone/>
            </a:pPr>
            <a:r>
              <a:rPr lang="en-US" sz="1600">
                <a:solidFill>
                  <a:schemeClr val="dk1"/>
                </a:solidFill>
                <a:latin typeface="Helvetica Neue"/>
                <a:ea typeface="Helvetica Neue"/>
                <a:cs typeface="Helvetica Neue"/>
                <a:sym typeface="Helvetica Neue"/>
              </a:rPr>
              <a:t>Intuitive, Emotional, Creative,</a:t>
            </a:r>
            <a:endParaRPr/>
          </a:p>
          <a:p>
            <a:pPr indent="0" lvl="0" marL="0" marR="0" rtl="0" algn="ctr">
              <a:spcBef>
                <a:spcPts val="0"/>
              </a:spcBef>
              <a:spcAft>
                <a:spcPts val="0"/>
              </a:spcAft>
              <a:buNone/>
            </a:pPr>
            <a:r>
              <a:rPr lang="en-US" sz="1600">
                <a:solidFill>
                  <a:schemeClr val="dk1"/>
                </a:solidFill>
                <a:latin typeface="Helvetica Neue"/>
                <a:ea typeface="Helvetica Neue"/>
                <a:cs typeface="Helvetica Neue"/>
                <a:sym typeface="Helvetica Neue"/>
              </a:rPr>
              <a:t>Visual and Auditory</a:t>
            </a:r>
            <a:endParaRPr/>
          </a:p>
        </p:txBody>
      </p:sp>
      <p:sp>
        <p:nvSpPr>
          <p:cNvPr id="166" name="Google Shape;166;p6"/>
          <p:cNvSpPr txBox="1"/>
          <p:nvPr/>
        </p:nvSpPr>
        <p:spPr>
          <a:xfrm>
            <a:off x="1443645" y="1856259"/>
            <a:ext cx="3511225" cy="830997"/>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Helvetica Neue"/>
                <a:ea typeface="Helvetica Neue"/>
                <a:cs typeface="Helvetica Neue"/>
                <a:sym typeface="Helvetica Neue"/>
              </a:rPr>
              <a:t>Left-Brain Shapes</a:t>
            </a:r>
            <a:endParaRPr/>
          </a:p>
          <a:p>
            <a:pPr indent="0" lvl="0" marL="0" marR="0" rtl="0" algn="ctr">
              <a:spcBef>
                <a:spcPts val="0"/>
              </a:spcBef>
              <a:spcAft>
                <a:spcPts val="0"/>
              </a:spcAft>
              <a:buNone/>
            </a:pPr>
            <a:r>
              <a:rPr lang="en-US" sz="1600">
                <a:solidFill>
                  <a:schemeClr val="dk1"/>
                </a:solidFill>
                <a:latin typeface="Helvetica Neue"/>
                <a:ea typeface="Helvetica Neue"/>
                <a:cs typeface="Helvetica Neue"/>
                <a:sym typeface="Helvetica Neue"/>
              </a:rPr>
              <a:t>Logical, Objective, Factual</a:t>
            </a:r>
            <a:endParaRPr/>
          </a:p>
          <a:p>
            <a:pPr indent="0" lvl="0" marL="0" marR="0" rtl="0" algn="ctr">
              <a:spcBef>
                <a:spcPts val="0"/>
              </a:spcBef>
              <a:spcAft>
                <a:spcPts val="0"/>
              </a:spcAft>
              <a:buNone/>
            </a:pPr>
            <a:r>
              <a:rPr lang="en-US" sz="1600">
                <a:solidFill>
                  <a:schemeClr val="dk1"/>
                </a:solidFill>
                <a:latin typeface="Helvetica Neue"/>
                <a:ea typeface="Helvetica Neue"/>
                <a:cs typeface="Helvetica Neue"/>
                <a:sym typeface="Helvetica Neue"/>
              </a:rPr>
              <a:t>Written and Verbal</a:t>
            </a:r>
            <a:endParaRPr/>
          </a:p>
        </p:txBody>
      </p:sp>
      <p:sp>
        <p:nvSpPr>
          <p:cNvPr id="167" name="Google Shape;167;p6"/>
          <p:cNvSpPr txBox="1"/>
          <p:nvPr/>
        </p:nvSpPr>
        <p:spPr>
          <a:xfrm>
            <a:off x="1408229" y="2947112"/>
            <a:ext cx="1869406" cy="229863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Helvetica Neue"/>
              <a:ea typeface="Helvetica Neue"/>
              <a:cs typeface="Helvetica Neue"/>
              <a:sym typeface="Helvetica Neue"/>
            </a:endParaRPr>
          </a:p>
        </p:txBody>
      </p:sp>
      <p:sp>
        <p:nvSpPr>
          <p:cNvPr id="168" name="Google Shape;168;p6"/>
          <p:cNvSpPr txBox="1"/>
          <p:nvPr/>
        </p:nvSpPr>
        <p:spPr>
          <a:xfrm>
            <a:off x="3373586" y="3001663"/>
            <a:ext cx="1869406" cy="229863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Helvetica Neue"/>
              <a:ea typeface="Helvetica Neue"/>
              <a:cs typeface="Helvetica Neue"/>
              <a:sym typeface="Helvetica Neue"/>
            </a:endParaRPr>
          </a:p>
        </p:txBody>
      </p:sp>
      <p:sp>
        <p:nvSpPr>
          <p:cNvPr id="169" name="Google Shape;169;p6"/>
          <p:cNvSpPr txBox="1"/>
          <p:nvPr/>
        </p:nvSpPr>
        <p:spPr>
          <a:xfrm>
            <a:off x="5049181" y="2140947"/>
            <a:ext cx="1869406" cy="313932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sz="18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sz="18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sz="18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sz="18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sz="18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sz="18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sz="18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sz="18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sz="18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sz="1800">
              <a:solidFill>
                <a:schemeClr val="dk1"/>
              </a:solidFill>
              <a:latin typeface="Helvetica Neue"/>
              <a:ea typeface="Helvetica Neue"/>
              <a:cs typeface="Helvetica Neue"/>
              <a:sym typeface="Helvetica Neue"/>
            </a:endParaRPr>
          </a:p>
        </p:txBody>
      </p:sp>
      <p:sp>
        <p:nvSpPr>
          <p:cNvPr id="170" name="Google Shape;170;p6"/>
          <p:cNvSpPr txBox="1"/>
          <p:nvPr/>
        </p:nvSpPr>
        <p:spPr>
          <a:xfrm>
            <a:off x="6839888" y="2927802"/>
            <a:ext cx="1869406" cy="229863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Helvetica Neue"/>
              <a:ea typeface="Helvetica Neue"/>
              <a:cs typeface="Helvetica Neue"/>
              <a:sym typeface="Helvetica Neue"/>
            </a:endParaRPr>
          </a:p>
        </p:txBody>
      </p:sp>
      <p:sp>
        <p:nvSpPr>
          <p:cNvPr id="171" name="Google Shape;171;p6"/>
          <p:cNvSpPr txBox="1"/>
          <p:nvPr/>
        </p:nvSpPr>
        <p:spPr>
          <a:xfrm>
            <a:off x="8863216" y="2776949"/>
            <a:ext cx="1869406" cy="229863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67"/>
                                        </p:tgtEl>
                                      </p:cBhvr>
                                    </p:animEffect>
                                    <p:set>
                                      <p:cBhvr>
                                        <p:cTn dur="1" fill="hold">
                                          <p:stCondLst>
                                            <p:cond delay="500"/>
                                          </p:stCondLst>
                                        </p:cTn>
                                        <p:tgtEl>
                                          <p:spTgt spid="16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68"/>
                                        </p:tgtEl>
                                      </p:cBhvr>
                                    </p:animEffect>
                                    <p:set>
                                      <p:cBhvr>
                                        <p:cTn dur="1" fill="hold">
                                          <p:stCondLst>
                                            <p:cond delay="500"/>
                                          </p:stCondLst>
                                        </p:cTn>
                                        <p:tgtEl>
                                          <p:spTgt spid="16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70"/>
                                        </p:tgtEl>
                                      </p:cBhvr>
                                    </p:animEffect>
                                    <p:set>
                                      <p:cBhvr>
                                        <p:cTn dur="1" fill="hold">
                                          <p:stCondLst>
                                            <p:cond delay="500"/>
                                          </p:stCondLst>
                                        </p:cTn>
                                        <p:tgtEl>
                                          <p:spTgt spid="17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71"/>
                                        </p:tgtEl>
                                      </p:cBhvr>
                                    </p:animEffect>
                                    <p:set>
                                      <p:cBhvr>
                                        <p:cTn dur="1" fill="hold">
                                          <p:stCondLst>
                                            <p:cond delay="500"/>
                                          </p:stCondLst>
                                        </p:cTn>
                                        <p:tgtEl>
                                          <p:spTgt spid="1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69"/>
                                        </p:tgtEl>
                                      </p:cBhvr>
                                    </p:animEffect>
                                    <p:set>
                                      <p:cBhvr>
                                        <p:cTn dur="1" fill="hold">
                                          <p:stCondLst>
                                            <p:cond delay="500"/>
                                          </p:stCondLst>
                                        </p:cTn>
                                        <p:tgtEl>
                                          <p:spTgt spid="16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7"/>
          <p:cNvSpPr txBox="1"/>
          <p:nvPr/>
        </p:nvSpPr>
        <p:spPr>
          <a:xfrm>
            <a:off x="796" y="337184"/>
            <a:ext cx="12240768" cy="5644622"/>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1" lang="en-US" sz="3200">
                <a:solidFill>
                  <a:srgbClr val="757070"/>
                </a:solidFill>
                <a:latin typeface="Helvetica Neue"/>
                <a:ea typeface="Helvetica Neue"/>
                <a:cs typeface="Helvetica Neue"/>
                <a:sym typeface="Helvetica Neue"/>
              </a:rPr>
              <a:t>UNDERSTANDING YOUR SCORE </a:t>
            </a:r>
            <a:endParaRPr/>
          </a:p>
          <a:p>
            <a:pPr indent="0" lvl="0" marL="0" marR="0" rtl="0" algn="ctr">
              <a:lnSpc>
                <a:spcPct val="107000"/>
              </a:lnSpc>
              <a:spcBef>
                <a:spcPts val="800"/>
              </a:spcBef>
              <a:spcAft>
                <a:spcPts val="0"/>
              </a:spcAft>
              <a:buNone/>
            </a:pPr>
            <a:r>
              <a:rPr i="1" lang="en-US" sz="2400">
                <a:solidFill>
                  <a:srgbClr val="757070"/>
                </a:solidFill>
                <a:latin typeface="Helvetica Neue"/>
                <a:ea typeface="Helvetica Neue"/>
                <a:cs typeface="Helvetica Neue"/>
                <a:sym typeface="Helvetica Neue"/>
              </a:rPr>
              <a:t>see complete scoring guide in your Shapes Profile Report</a:t>
            </a:r>
            <a:endParaRPr/>
          </a:p>
          <a:p>
            <a:pPr indent="0" lvl="0" marL="0" marR="0" rtl="0" algn="ctr">
              <a:lnSpc>
                <a:spcPct val="107000"/>
              </a:lnSpc>
              <a:spcBef>
                <a:spcPts val="800"/>
              </a:spcBef>
              <a:spcAft>
                <a:spcPts val="0"/>
              </a:spcAft>
              <a:buNone/>
            </a:pPr>
            <a:r>
              <a:t/>
            </a:r>
            <a:endParaRPr sz="1200">
              <a:solidFill>
                <a:srgbClr val="757070"/>
              </a:solidFill>
              <a:latin typeface="Helvetica Neue"/>
              <a:ea typeface="Helvetica Neue"/>
              <a:cs typeface="Helvetica Neue"/>
              <a:sym typeface="Helvetica Neue"/>
            </a:endParaRPr>
          </a:p>
          <a:p>
            <a:pPr indent="0" lvl="0" marL="0" marR="0" rtl="0" algn="ctr">
              <a:lnSpc>
                <a:spcPct val="107000"/>
              </a:lnSpc>
              <a:spcBef>
                <a:spcPts val="800"/>
              </a:spcBef>
              <a:spcAft>
                <a:spcPts val="0"/>
              </a:spcAft>
              <a:buNone/>
            </a:pPr>
            <a:r>
              <a:rPr lang="en-US" sz="2800">
                <a:solidFill>
                  <a:srgbClr val="757070"/>
                </a:solidFill>
                <a:latin typeface="Helvetica Neue"/>
                <a:ea typeface="Helvetica Neue"/>
                <a:cs typeface="Helvetica Neue"/>
                <a:sym typeface="Helvetica Neue"/>
              </a:rPr>
              <a:t>0-3  LOW – does not mean below average</a:t>
            </a:r>
            <a:endParaRPr/>
          </a:p>
          <a:p>
            <a:pPr indent="0" lvl="0" marL="0" marR="0" rtl="0" algn="ctr">
              <a:lnSpc>
                <a:spcPct val="107000"/>
              </a:lnSpc>
              <a:spcBef>
                <a:spcPts val="800"/>
              </a:spcBef>
              <a:spcAft>
                <a:spcPts val="0"/>
              </a:spcAft>
              <a:buNone/>
            </a:pPr>
            <a:r>
              <a:rPr lang="en-US" sz="2800">
                <a:solidFill>
                  <a:srgbClr val="757070"/>
                </a:solidFill>
                <a:latin typeface="Helvetica Neue"/>
                <a:ea typeface="Helvetica Neue"/>
                <a:cs typeface="Helvetica Neue"/>
                <a:sym typeface="Helvetica Neue"/>
              </a:rPr>
              <a:t>4-6  MEDIUM – does not mean average</a:t>
            </a:r>
            <a:endParaRPr/>
          </a:p>
          <a:p>
            <a:pPr indent="0" lvl="0" marL="0" marR="0" rtl="0" algn="ctr">
              <a:lnSpc>
                <a:spcPct val="107000"/>
              </a:lnSpc>
              <a:spcBef>
                <a:spcPts val="800"/>
              </a:spcBef>
              <a:spcAft>
                <a:spcPts val="0"/>
              </a:spcAft>
              <a:buNone/>
            </a:pPr>
            <a:r>
              <a:rPr lang="en-US" sz="2800">
                <a:solidFill>
                  <a:srgbClr val="757070"/>
                </a:solidFill>
                <a:latin typeface="Helvetica Neue"/>
                <a:ea typeface="Helvetica Neue"/>
                <a:cs typeface="Helvetica Neue"/>
                <a:sym typeface="Helvetica Neue"/>
              </a:rPr>
              <a:t>7+   HIGH – does not mean above average</a:t>
            </a:r>
            <a:endParaRPr/>
          </a:p>
          <a:p>
            <a:pPr indent="0" lvl="0" marL="0" marR="0" rtl="0" algn="l">
              <a:lnSpc>
                <a:spcPct val="107000"/>
              </a:lnSpc>
              <a:spcBef>
                <a:spcPts val="800"/>
              </a:spcBef>
              <a:spcAft>
                <a:spcPts val="0"/>
              </a:spcAft>
              <a:buNone/>
            </a:pPr>
            <a:r>
              <a:t/>
            </a:r>
            <a:endParaRPr sz="1800">
              <a:solidFill>
                <a:schemeClr val="dk1"/>
              </a:solidFill>
              <a:latin typeface="Helvetica Neue"/>
              <a:ea typeface="Helvetica Neue"/>
              <a:cs typeface="Helvetica Neue"/>
              <a:sym typeface="Helvetica Neue"/>
            </a:endParaRPr>
          </a:p>
          <a:p>
            <a:pPr indent="0" lvl="0" marL="0" marR="0" rtl="0" algn="ctr">
              <a:lnSpc>
                <a:spcPct val="107000"/>
              </a:lnSpc>
              <a:spcBef>
                <a:spcPts val="800"/>
              </a:spcBef>
              <a:spcAft>
                <a:spcPts val="0"/>
              </a:spcAft>
              <a:buNone/>
            </a:pPr>
            <a:r>
              <a:rPr lang="en-US" sz="1800">
                <a:solidFill>
                  <a:schemeClr val="dk1"/>
                </a:solidFill>
                <a:latin typeface="Helvetica Neue"/>
                <a:ea typeface="Helvetica Neue"/>
                <a:cs typeface="Helvetica Neue"/>
                <a:sym typeface="Helvetica Neue"/>
              </a:rPr>
              <a:t>Just because you score “high” in a shape does not necessarily mean you are good at using that shape.  </a:t>
            </a:r>
            <a:endParaRPr/>
          </a:p>
          <a:p>
            <a:pPr indent="0" lvl="0" marL="0" marR="0" rtl="0" algn="ctr">
              <a:lnSpc>
                <a:spcPct val="107000"/>
              </a:lnSpc>
              <a:spcBef>
                <a:spcPts val="800"/>
              </a:spcBef>
              <a:spcAft>
                <a:spcPts val="0"/>
              </a:spcAft>
              <a:buNone/>
            </a:pPr>
            <a:r>
              <a:rPr lang="en-US" sz="1800">
                <a:solidFill>
                  <a:schemeClr val="dk1"/>
                </a:solidFill>
                <a:latin typeface="Helvetica Neue"/>
                <a:ea typeface="Helvetica Neue"/>
                <a:cs typeface="Helvetica Neue"/>
                <a:sym typeface="Helvetica Neue"/>
              </a:rPr>
              <a:t>It means you have a high percentage of that shape within you naturally, </a:t>
            </a:r>
            <a:endParaRPr/>
          </a:p>
          <a:p>
            <a:pPr indent="0" lvl="0" marL="0" marR="0" rtl="0" algn="ctr">
              <a:lnSpc>
                <a:spcPct val="107000"/>
              </a:lnSpc>
              <a:spcBef>
                <a:spcPts val="800"/>
              </a:spcBef>
              <a:spcAft>
                <a:spcPts val="0"/>
              </a:spcAft>
              <a:buNone/>
            </a:pPr>
            <a:r>
              <a:rPr lang="en-US" sz="1800">
                <a:solidFill>
                  <a:schemeClr val="dk1"/>
                </a:solidFill>
                <a:latin typeface="Helvetica Neue"/>
                <a:ea typeface="Helvetica Neue"/>
                <a:cs typeface="Helvetica Neue"/>
                <a:sym typeface="Helvetica Neue"/>
              </a:rPr>
              <a:t>and you have the potential to be great at </a:t>
            </a:r>
            <a:r>
              <a:rPr lang="en-US" sz="1800">
                <a:solidFill>
                  <a:srgbClr val="171616"/>
                </a:solidFill>
                <a:latin typeface="Helvetica Neue"/>
                <a:ea typeface="Helvetica Neue"/>
                <a:cs typeface="Helvetica Neue"/>
                <a:sym typeface="Helvetica Neue"/>
              </a:rPr>
              <a:t>using it.</a:t>
            </a:r>
            <a:endParaRPr/>
          </a:p>
          <a:p>
            <a:pPr indent="0" lvl="0" marL="0" marR="0" rtl="0" algn="l">
              <a:lnSpc>
                <a:spcPct val="107000"/>
              </a:lnSpc>
              <a:spcBef>
                <a:spcPts val="800"/>
              </a:spcBef>
              <a:spcAft>
                <a:spcPts val="0"/>
              </a:spcAft>
              <a:buNone/>
            </a:pPr>
            <a:r>
              <a:t/>
            </a:r>
            <a:endParaRPr sz="2800">
              <a:solidFill>
                <a:schemeClr val="dk1"/>
              </a:solidFill>
              <a:latin typeface="Helvetica Neue"/>
              <a:ea typeface="Helvetica Neue"/>
              <a:cs typeface="Helvetica Neue"/>
              <a:sym typeface="Helvetica Neue"/>
            </a:endParaRPr>
          </a:p>
          <a:p>
            <a:pPr indent="0" lvl="0" marL="0" marR="0" rtl="0" algn="l">
              <a:lnSpc>
                <a:spcPct val="107000"/>
              </a:lnSpc>
              <a:spcBef>
                <a:spcPts val="800"/>
              </a:spcBef>
              <a:spcAft>
                <a:spcPts val="0"/>
              </a:spcAft>
              <a:buNone/>
            </a:pPr>
            <a:r>
              <a:t/>
            </a:r>
            <a:endParaRPr sz="1800">
              <a:solidFill>
                <a:schemeClr val="dk1"/>
              </a:solidFill>
              <a:latin typeface="Helvetica Neue"/>
              <a:ea typeface="Helvetica Neue"/>
              <a:cs typeface="Helvetica Neue"/>
              <a:sym typeface="Helvetica Neue"/>
            </a:endParaRPr>
          </a:p>
        </p:txBody>
      </p:sp>
      <p:grpSp>
        <p:nvGrpSpPr>
          <p:cNvPr id="178" name="Google Shape;178;p7"/>
          <p:cNvGrpSpPr/>
          <p:nvPr/>
        </p:nvGrpSpPr>
        <p:grpSpPr>
          <a:xfrm>
            <a:off x="73688" y="6232186"/>
            <a:ext cx="6108521" cy="553998"/>
            <a:chOff x="73688" y="6232186"/>
            <a:chExt cx="6108521" cy="553998"/>
          </a:xfrm>
        </p:grpSpPr>
        <p:sp>
          <p:nvSpPr>
            <p:cNvPr id="179" name="Google Shape;179;p7"/>
            <p:cNvSpPr txBox="1"/>
            <p:nvPr/>
          </p:nvSpPr>
          <p:spPr>
            <a:xfrm>
              <a:off x="577790" y="6232186"/>
              <a:ext cx="5604419"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Helvetica Neue"/>
                  <a:ea typeface="Helvetica Neue"/>
                  <a:cs typeface="Helvetica Neue"/>
                  <a:sym typeface="Helvetica Neue"/>
                </a:rPr>
                <a:t>The Science of Behavior – The Art of Communicating</a:t>
              </a:r>
              <a:endParaRPr/>
            </a:p>
            <a:p>
              <a:pPr indent="0" lvl="0" marL="0" marR="0" rtl="0" algn="l">
                <a:spcBef>
                  <a:spcPts val="0"/>
                </a:spcBef>
                <a:spcAft>
                  <a:spcPts val="0"/>
                </a:spcAft>
                <a:buNone/>
              </a:pPr>
              <a:r>
                <a:rPr lang="en-US" sz="1000">
                  <a:solidFill>
                    <a:schemeClr val="dk1"/>
                  </a:solidFill>
                  <a:latin typeface="Helvetica Neue"/>
                  <a:ea typeface="Helvetica Neue"/>
                  <a:cs typeface="Helvetica Neue"/>
                  <a:sym typeface="Helvetica Neue"/>
                </a:rPr>
                <a:t>Using the Shapes Assessment for Simple, Efficient and Effective Communication.</a:t>
              </a:r>
              <a:endParaRPr/>
            </a:p>
            <a:p>
              <a:pPr indent="0" lvl="0" marL="0" marR="0" rtl="0" algn="l">
                <a:spcBef>
                  <a:spcPts val="0"/>
                </a:spcBef>
                <a:spcAft>
                  <a:spcPts val="0"/>
                </a:spcAft>
                <a:buNone/>
              </a:pPr>
              <a:r>
                <a:rPr lang="en-US" sz="1000">
                  <a:solidFill>
                    <a:schemeClr val="dk1"/>
                  </a:solidFill>
                  <a:latin typeface="Helvetica Neue"/>
                  <a:ea typeface="Helvetica Neue"/>
                  <a:cs typeface="Helvetica Neue"/>
                  <a:sym typeface="Helvetica Neue"/>
                </a:rPr>
                <a:t>All content copyrighted by Hite Resources, Inc. and Pgeo, Inc. www.psychogeometrics.com</a:t>
              </a:r>
              <a:endParaRPr/>
            </a:p>
          </p:txBody>
        </p:sp>
        <p:pic>
          <p:nvPicPr>
            <p:cNvPr id="180" name="Google Shape;180;p7"/>
            <p:cNvPicPr preferRelativeResize="0"/>
            <p:nvPr/>
          </p:nvPicPr>
          <p:blipFill rotWithShape="1">
            <a:blip r:embed="rId3">
              <a:alphaModFix/>
            </a:blip>
            <a:srcRect b="0" l="0" r="0" t="0"/>
            <a:stretch/>
          </p:blipFill>
          <p:spPr>
            <a:xfrm>
              <a:off x="73688" y="6251477"/>
              <a:ext cx="503579" cy="503579"/>
            </a:xfrm>
            <a:prstGeom prst="rect">
              <a:avLst/>
            </a:prstGeom>
            <a:noFill/>
            <a:ln>
              <a:noFill/>
            </a:ln>
          </p:spPr>
        </p:pic>
      </p:grpSp>
      <p:pic>
        <p:nvPicPr>
          <p:cNvPr descr="A picture containing text, clipart&#10;&#10;Description automatically generated" id="181" name="Google Shape;181;p7"/>
          <p:cNvPicPr preferRelativeResize="0"/>
          <p:nvPr/>
        </p:nvPicPr>
        <p:blipFill rotWithShape="1">
          <a:blip r:embed="rId4">
            <a:alphaModFix/>
          </a:blip>
          <a:srcRect b="0" l="0" r="0" t="0"/>
          <a:stretch/>
        </p:blipFill>
        <p:spPr>
          <a:xfrm>
            <a:off x="7976618" y="5532105"/>
            <a:ext cx="4141694" cy="132589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8"/>
          <p:cNvSpPr/>
          <p:nvPr/>
        </p:nvSpPr>
        <p:spPr>
          <a:xfrm>
            <a:off x="0" y="2927771"/>
            <a:ext cx="12192000" cy="222476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pic>
        <p:nvPicPr>
          <p:cNvPr descr="A picture containing text, clipart&#10;&#10;Description automatically generated" id="190" name="Google Shape;190;p8"/>
          <p:cNvPicPr preferRelativeResize="0"/>
          <p:nvPr/>
        </p:nvPicPr>
        <p:blipFill rotWithShape="1">
          <a:blip r:embed="rId3">
            <a:alphaModFix/>
          </a:blip>
          <a:srcRect b="0" l="0" r="0" t="0"/>
          <a:stretch/>
        </p:blipFill>
        <p:spPr>
          <a:xfrm>
            <a:off x="3622614" y="230574"/>
            <a:ext cx="4722539" cy="1274729"/>
          </a:xfrm>
          <a:prstGeom prst="rect">
            <a:avLst/>
          </a:prstGeom>
          <a:noFill/>
          <a:ln>
            <a:noFill/>
          </a:ln>
        </p:spPr>
      </p:pic>
      <p:pic>
        <p:nvPicPr>
          <p:cNvPr id="191" name="Google Shape;191;p8"/>
          <p:cNvPicPr preferRelativeResize="0"/>
          <p:nvPr/>
        </p:nvPicPr>
        <p:blipFill rotWithShape="1">
          <a:blip r:embed="rId4">
            <a:alphaModFix/>
          </a:blip>
          <a:srcRect b="0" l="0" r="0" t="0"/>
          <a:stretch/>
        </p:blipFill>
        <p:spPr>
          <a:xfrm>
            <a:off x="1956807" y="3029655"/>
            <a:ext cx="8278385" cy="2028151"/>
          </a:xfrm>
          <a:prstGeom prst="rect">
            <a:avLst/>
          </a:prstGeom>
          <a:noFill/>
          <a:ln>
            <a:noFill/>
          </a:ln>
        </p:spPr>
      </p:pic>
      <p:sp>
        <p:nvSpPr>
          <p:cNvPr id="192" name="Google Shape;192;p8"/>
          <p:cNvSpPr txBox="1"/>
          <p:nvPr/>
        </p:nvSpPr>
        <p:spPr>
          <a:xfrm>
            <a:off x="0" y="1976554"/>
            <a:ext cx="1219200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Helvetica Neue"/>
                <a:ea typeface="Helvetica Neue"/>
                <a:cs typeface="Helvetica Neue"/>
                <a:sym typeface="Helvetica Neue"/>
              </a:rPr>
              <a:t>Let’s learn more about each Shape!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9"/>
          <p:cNvSpPr/>
          <p:nvPr/>
        </p:nvSpPr>
        <p:spPr>
          <a:xfrm>
            <a:off x="0" y="3066070"/>
            <a:ext cx="12192000" cy="948073"/>
          </a:xfrm>
          <a:prstGeom prst="rect">
            <a:avLst/>
          </a:prstGeom>
          <a:solidFill>
            <a:srgbClr val="AEAB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199" name="Google Shape;199;p9"/>
          <p:cNvSpPr txBox="1"/>
          <p:nvPr/>
        </p:nvSpPr>
        <p:spPr>
          <a:xfrm>
            <a:off x="4601842" y="760036"/>
            <a:ext cx="2988319" cy="584775"/>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586468"/>
                </a:solidFill>
                <a:latin typeface="Helvetica Neue"/>
                <a:ea typeface="Helvetica Neue"/>
                <a:cs typeface="Helvetica Neue"/>
                <a:sym typeface="Helvetica Neue"/>
              </a:rPr>
              <a:t>The 5 Shapes</a:t>
            </a:r>
            <a:endParaRPr b="1" sz="800">
              <a:solidFill>
                <a:srgbClr val="000000"/>
              </a:solidFill>
              <a:latin typeface="Helvetica Neue"/>
              <a:ea typeface="Helvetica Neue"/>
              <a:cs typeface="Helvetica Neue"/>
              <a:sym typeface="Helvetica Neue"/>
            </a:endParaRPr>
          </a:p>
        </p:txBody>
      </p:sp>
      <p:sp>
        <p:nvSpPr>
          <p:cNvPr id="200" name="Google Shape;200;p9"/>
          <p:cNvSpPr txBox="1"/>
          <p:nvPr/>
        </p:nvSpPr>
        <p:spPr>
          <a:xfrm>
            <a:off x="541481" y="1650248"/>
            <a:ext cx="2922155" cy="4770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500">
                <a:solidFill>
                  <a:srgbClr val="596569"/>
                </a:solidFill>
                <a:latin typeface="Helvetica Neue"/>
                <a:ea typeface="Helvetica Neue"/>
                <a:cs typeface="Helvetica Neue"/>
                <a:sym typeface="Helvetica Neue"/>
              </a:rPr>
              <a:t>left side thinking</a:t>
            </a:r>
            <a:endParaRPr b="1" sz="800">
              <a:solidFill>
                <a:srgbClr val="000000"/>
              </a:solidFill>
              <a:latin typeface="Helvetica Neue"/>
              <a:ea typeface="Helvetica Neue"/>
              <a:cs typeface="Helvetica Neue"/>
              <a:sym typeface="Helvetica Neue"/>
            </a:endParaRPr>
          </a:p>
        </p:txBody>
      </p:sp>
      <p:sp>
        <p:nvSpPr>
          <p:cNvPr id="201" name="Google Shape;201;p9"/>
          <p:cNvSpPr txBox="1"/>
          <p:nvPr/>
        </p:nvSpPr>
        <p:spPr>
          <a:xfrm>
            <a:off x="657894" y="2080142"/>
            <a:ext cx="268932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596569"/>
                </a:solidFill>
                <a:latin typeface="Helvetica Neue"/>
                <a:ea typeface="Helvetica Neue"/>
                <a:cs typeface="Helvetica Neue"/>
                <a:sym typeface="Helvetica Neue"/>
              </a:rPr>
              <a:t>logical, linear, factual</a:t>
            </a:r>
            <a:endParaRPr sz="800">
              <a:solidFill>
                <a:srgbClr val="000000"/>
              </a:solidFill>
              <a:latin typeface="Helvetica Neue"/>
              <a:ea typeface="Helvetica Neue"/>
              <a:cs typeface="Helvetica Neue"/>
              <a:sym typeface="Helvetica Neue"/>
            </a:endParaRPr>
          </a:p>
        </p:txBody>
      </p:sp>
      <p:pic>
        <p:nvPicPr>
          <p:cNvPr id="202" name="Google Shape;202;p9"/>
          <p:cNvPicPr preferRelativeResize="0"/>
          <p:nvPr/>
        </p:nvPicPr>
        <p:blipFill rotWithShape="1">
          <a:blip r:embed="rId3">
            <a:alphaModFix/>
          </a:blip>
          <a:srcRect b="0" l="0" r="0" t="0"/>
          <a:stretch/>
        </p:blipFill>
        <p:spPr>
          <a:xfrm>
            <a:off x="1961891" y="2677248"/>
            <a:ext cx="1776060" cy="2539328"/>
          </a:xfrm>
          <a:prstGeom prst="rect">
            <a:avLst/>
          </a:prstGeom>
          <a:noFill/>
          <a:ln>
            <a:noFill/>
          </a:ln>
        </p:spPr>
      </p:pic>
      <p:sp>
        <p:nvSpPr>
          <p:cNvPr id="203" name="Google Shape;203;p9"/>
          <p:cNvSpPr/>
          <p:nvPr/>
        </p:nvSpPr>
        <p:spPr>
          <a:xfrm>
            <a:off x="4409928" y="258286"/>
            <a:ext cx="3372144" cy="1015598"/>
          </a:xfrm>
          <a:prstGeom prst="flowChartTerminator">
            <a:avLst/>
          </a:prstGeom>
          <a:solidFill>
            <a:schemeClr val="lt1"/>
          </a:solidFill>
          <a:ln cap="flat" cmpd="sng" w="9525">
            <a:solidFill>
              <a:srgbClr val="DEDEDE"/>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a:ea typeface="Helvetica Neue"/>
              <a:cs typeface="Helvetica Neue"/>
              <a:sym typeface="Helvetica Neue"/>
            </a:endParaRPr>
          </a:p>
        </p:txBody>
      </p:sp>
      <p:sp>
        <p:nvSpPr>
          <p:cNvPr id="204" name="Google Shape;204;p9"/>
          <p:cNvSpPr txBox="1"/>
          <p:nvPr/>
        </p:nvSpPr>
        <p:spPr>
          <a:xfrm>
            <a:off x="3668275" y="468566"/>
            <a:ext cx="4855451"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586468"/>
                </a:solidFill>
                <a:latin typeface="Helvetica Neue"/>
                <a:ea typeface="Helvetica Neue"/>
                <a:cs typeface="Helvetica Neue"/>
                <a:sym typeface="Helvetica Neue"/>
              </a:rPr>
              <a:t>The 5 Shapes</a:t>
            </a:r>
            <a:endParaRPr b="1" sz="800">
              <a:solidFill>
                <a:srgbClr val="000000"/>
              </a:solidFill>
              <a:latin typeface="Helvetica Neue"/>
              <a:ea typeface="Helvetica Neue"/>
              <a:cs typeface="Helvetica Neue"/>
              <a:sym typeface="Helvetica Neue"/>
            </a:endParaRPr>
          </a:p>
        </p:txBody>
      </p:sp>
      <p:sp>
        <p:nvSpPr>
          <p:cNvPr id="205" name="Google Shape;205;p9"/>
          <p:cNvSpPr txBox="1"/>
          <p:nvPr/>
        </p:nvSpPr>
        <p:spPr>
          <a:xfrm>
            <a:off x="2045066" y="5295649"/>
            <a:ext cx="161223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7393CC"/>
                </a:solidFill>
                <a:latin typeface="Helvetica Neue"/>
                <a:ea typeface="Helvetica Neue"/>
                <a:cs typeface="Helvetica Neue"/>
                <a:sym typeface="Helvetica Neue"/>
              </a:rPr>
              <a:t>structure</a:t>
            </a:r>
            <a:endParaRPr b="1" sz="700">
              <a:solidFill>
                <a:srgbClr val="7393CC"/>
              </a:solidFill>
              <a:latin typeface="Helvetica Neue"/>
              <a:ea typeface="Helvetica Neue"/>
              <a:cs typeface="Helvetica Neue"/>
              <a:sym typeface="Helvetica Neue"/>
            </a:endParaRPr>
          </a:p>
        </p:txBody>
      </p:sp>
      <p:sp>
        <p:nvSpPr>
          <p:cNvPr id="206" name="Google Shape;206;p9"/>
          <p:cNvSpPr/>
          <p:nvPr/>
        </p:nvSpPr>
        <p:spPr>
          <a:xfrm>
            <a:off x="3816391" y="1612197"/>
            <a:ext cx="3136477" cy="1528162"/>
          </a:xfrm>
          <a:prstGeom prst="wedgeRoundRectCallout">
            <a:avLst>
              <a:gd fmla="val -20833" name="adj1"/>
              <a:gd fmla="val 62500" name="adj2"/>
              <a:gd fmla="val 0" name="adj3"/>
            </a:avLst>
          </a:prstGeom>
          <a:solidFill>
            <a:srgbClr val="F2F2F2"/>
          </a:solidFill>
          <a:ln cap="flat" cmpd="sng" w="28575">
            <a:solidFill>
              <a:srgbClr val="739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Helvetica Neue"/>
                <a:ea typeface="Helvetica Neue"/>
                <a:cs typeface="Helvetica Neue"/>
                <a:sym typeface="Helvetica Neue"/>
              </a:rPr>
              <a:t>“I don’t make decisions based on emotion. </a:t>
            </a:r>
            <a:endParaRPr/>
          </a:p>
          <a:p>
            <a:pPr indent="0" lvl="0" marL="0" marR="0" rtl="0" algn="ctr">
              <a:spcBef>
                <a:spcPts val="0"/>
              </a:spcBef>
              <a:spcAft>
                <a:spcPts val="0"/>
              </a:spcAft>
              <a:buNone/>
            </a:pPr>
            <a:r>
              <a:rPr lang="en-US" sz="1800">
                <a:solidFill>
                  <a:schemeClr val="dk1"/>
                </a:solidFill>
                <a:latin typeface="Helvetica Neue"/>
                <a:ea typeface="Helvetica Neue"/>
                <a:cs typeface="Helvetica Neue"/>
                <a:sym typeface="Helvetica Neue"/>
              </a:rPr>
              <a:t>I make decisions </a:t>
            </a:r>
            <a:r>
              <a:rPr lang="en-US" sz="1800">
                <a:solidFill>
                  <a:srgbClr val="7393CC"/>
                </a:solidFill>
                <a:latin typeface="Helvetica Neue"/>
                <a:ea typeface="Helvetica Neue"/>
                <a:cs typeface="Helvetica Neue"/>
                <a:sym typeface="Helvetica Neue"/>
              </a:rPr>
              <a:t>based on facts</a:t>
            </a:r>
            <a:r>
              <a:rPr lang="en-US" sz="1800">
                <a:solidFill>
                  <a:schemeClr val="dk1"/>
                </a:solidFill>
                <a:latin typeface="Helvetica Neue"/>
                <a:ea typeface="Helvetica Neue"/>
                <a:cs typeface="Helvetica Neue"/>
                <a:sym typeface="Helvetica Neue"/>
              </a:rPr>
              <a:t>.”</a:t>
            </a:r>
            <a:endParaRPr/>
          </a:p>
        </p:txBody>
      </p:sp>
      <p:sp>
        <p:nvSpPr>
          <p:cNvPr id="207" name="Google Shape;207;p9"/>
          <p:cNvSpPr/>
          <p:nvPr/>
        </p:nvSpPr>
        <p:spPr>
          <a:xfrm>
            <a:off x="7115014" y="2487919"/>
            <a:ext cx="1600074" cy="1016561"/>
          </a:xfrm>
          <a:prstGeom prst="wedgeRoundRectCallout">
            <a:avLst>
              <a:gd fmla="val -20833" name="adj1"/>
              <a:gd fmla="val 62500" name="adj2"/>
              <a:gd fmla="val 0" name="adj3"/>
            </a:avLst>
          </a:prstGeom>
          <a:solidFill>
            <a:srgbClr val="F2F2F2"/>
          </a:solidFill>
          <a:ln cap="flat" cmpd="sng" w="28575">
            <a:solidFill>
              <a:srgbClr val="739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Helvetica Neue"/>
                <a:ea typeface="Helvetica Neue"/>
                <a:cs typeface="Helvetica Neue"/>
                <a:sym typeface="Helvetica Neue"/>
              </a:rPr>
              <a:t>“</a:t>
            </a:r>
            <a:r>
              <a:rPr lang="en-US" sz="1800">
                <a:solidFill>
                  <a:srgbClr val="7393CC"/>
                </a:solidFill>
                <a:latin typeface="Helvetica Neue"/>
                <a:ea typeface="Helvetica Neue"/>
                <a:cs typeface="Helvetica Neue"/>
                <a:sym typeface="Helvetica Neue"/>
              </a:rPr>
              <a:t>I need time</a:t>
            </a:r>
            <a:endParaRPr/>
          </a:p>
          <a:p>
            <a:pPr indent="0" lvl="0" marL="0" marR="0" rtl="0" algn="ctr">
              <a:spcBef>
                <a:spcPts val="0"/>
              </a:spcBef>
              <a:spcAft>
                <a:spcPts val="0"/>
              </a:spcAft>
              <a:buNone/>
            </a:pPr>
            <a:r>
              <a:rPr lang="en-US" sz="1800">
                <a:solidFill>
                  <a:schemeClr val="dk1"/>
                </a:solidFill>
                <a:latin typeface="Helvetica Neue"/>
                <a:ea typeface="Helvetica Neue"/>
                <a:cs typeface="Helvetica Neue"/>
                <a:sym typeface="Helvetica Neue"/>
              </a:rPr>
              <a:t>to think</a:t>
            </a:r>
            <a:endParaRPr/>
          </a:p>
          <a:p>
            <a:pPr indent="0" lvl="0" marL="0" marR="0" rtl="0" algn="ctr">
              <a:spcBef>
                <a:spcPts val="0"/>
              </a:spcBef>
              <a:spcAft>
                <a:spcPts val="0"/>
              </a:spcAft>
              <a:buNone/>
            </a:pPr>
            <a:r>
              <a:rPr lang="en-US" sz="1800">
                <a:solidFill>
                  <a:schemeClr val="dk1"/>
                </a:solidFill>
                <a:latin typeface="Helvetica Neue"/>
                <a:ea typeface="Helvetica Neue"/>
                <a:cs typeface="Helvetica Neue"/>
                <a:sym typeface="Helvetica Neue"/>
              </a:rPr>
              <a:t>about it.”</a:t>
            </a:r>
            <a:endParaRPr/>
          </a:p>
        </p:txBody>
      </p:sp>
      <p:sp>
        <p:nvSpPr>
          <p:cNvPr id="208" name="Google Shape;208;p9"/>
          <p:cNvSpPr/>
          <p:nvPr/>
        </p:nvSpPr>
        <p:spPr>
          <a:xfrm>
            <a:off x="8897155" y="1612197"/>
            <a:ext cx="2518681" cy="1700734"/>
          </a:xfrm>
          <a:prstGeom prst="wedgeRoundRectCallout">
            <a:avLst>
              <a:gd fmla="val -20833" name="adj1"/>
              <a:gd fmla="val 62500" name="adj2"/>
              <a:gd fmla="val 0" name="adj3"/>
            </a:avLst>
          </a:prstGeom>
          <a:solidFill>
            <a:srgbClr val="F2F2F2"/>
          </a:solidFill>
          <a:ln cap="flat" cmpd="sng" w="28575">
            <a:solidFill>
              <a:srgbClr val="7393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Helvetica Neue"/>
                <a:ea typeface="Helvetica Neue"/>
                <a:cs typeface="Helvetica Neue"/>
                <a:sym typeface="Helvetica Neue"/>
              </a:rPr>
              <a:t>“If you want a job</a:t>
            </a:r>
            <a:endParaRPr/>
          </a:p>
          <a:p>
            <a:pPr indent="0" lvl="0" marL="0" marR="0" rtl="0" algn="ctr">
              <a:spcBef>
                <a:spcPts val="0"/>
              </a:spcBef>
              <a:spcAft>
                <a:spcPts val="0"/>
              </a:spcAft>
              <a:buNone/>
            </a:pPr>
            <a:r>
              <a:rPr lang="en-US" sz="1800">
                <a:solidFill>
                  <a:schemeClr val="dk1"/>
                </a:solidFill>
                <a:latin typeface="Helvetica Neue"/>
                <a:ea typeface="Helvetica Neue"/>
                <a:cs typeface="Helvetica Neue"/>
                <a:sym typeface="Helvetica Neue"/>
              </a:rPr>
              <a:t>done right, you have</a:t>
            </a:r>
            <a:endParaRPr/>
          </a:p>
          <a:p>
            <a:pPr indent="0" lvl="0" marL="0" marR="0" rtl="0" algn="ctr">
              <a:spcBef>
                <a:spcPts val="0"/>
              </a:spcBef>
              <a:spcAft>
                <a:spcPts val="0"/>
              </a:spcAft>
              <a:buNone/>
            </a:pPr>
            <a:r>
              <a:rPr lang="en-US" sz="1800">
                <a:solidFill>
                  <a:schemeClr val="dk1"/>
                </a:solidFill>
                <a:latin typeface="Helvetica Neue"/>
                <a:ea typeface="Helvetica Neue"/>
                <a:cs typeface="Helvetica Neue"/>
                <a:sym typeface="Helvetica Neue"/>
              </a:rPr>
              <a:t>to </a:t>
            </a:r>
            <a:r>
              <a:rPr lang="en-US" sz="1800">
                <a:solidFill>
                  <a:srgbClr val="7393CC"/>
                </a:solidFill>
                <a:latin typeface="Helvetica Neue"/>
                <a:ea typeface="Helvetica Neue"/>
                <a:cs typeface="Helvetica Neue"/>
                <a:sym typeface="Helvetica Neue"/>
              </a:rPr>
              <a:t>do it yourself</a:t>
            </a:r>
            <a:r>
              <a:rPr lang="en-US" sz="1800">
                <a:solidFill>
                  <a:schemeClr val="dk1"/>
                </a:solidFill>
                <a:latin typeface="Helvetica Neue"/>
                <a:ea typeface="Helvetica Neue"/>
                <a:cs typeface="Helvetica Neue"/>
                <a:sym typeface="Helvetica Neue"/>
              </a:rPr>
              <a:t>.”</a:t>
            </a:r>
            <a:endParaRPr/>
          </a:p>
        </p:txBody>
      </p:sp>
      <p:sp>
        <p:nvSpPr>
          <p:cNvPr id="209" name="Google Shape;209;p9"/>
          <p:cNvSpPr txBox="1"/>
          <p:nvPr/>
        </p:nvSpPr>
        <p:spPr>
          <a:xfrm>
            <a:off x="3957683" y="3279888"/>
            <a:ext cx="210366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Helvetica Neue"/>
                <a:ea typeface="Helvetica Neue"/>
                <a:cs typeface="Helvetica Neue"/>
                <a:sym typeface="Helvetica Neue"/>
              </a:rPr>
              <a:t>the box</a:t>
            </a:r>
            <a:endParaRPr b="1" sz="800">
              <a:solidFill>
                <a:schemeClr val="lt1"/>
              </a:solidFill>
              <a:latin typeface="Helvetica Neue"/>
              <a:ea typeface="Helvetica Neue"/>
              <a:cs typeface="Helvetica Neue"/>
              <a:sym typeface="Helvetica Neue"/>
            </a:endParaRPr>
          </a:p>
        </p:txBody>
      </p:sp>
      <p:sp>
        <p:nvSpPr>
          <p:cNvPr id="210" name="Google Shape;210;p9"/>
          <p:cNvSpPr txBox="1"/>
          <p:nvPr/>
        </p:nvSpPr>
        <p:spPr>
          <a:xfrm>
            <a:off x="3957682" y="4104724"/>
            <a:ext cx="2834640"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596569"/>
              </a:buClr>
              <a:buSzPts val="2000"/>
              <a:buFont typeface="Arial"/>
              <a:buChar char="•"/>
            </a:pPr>
            <a:r>
              <a:rPr lang="en-US" sz="2000">
                <a:solidFill>
                  <a:srgbClr val="596569"/>
                </a:solidFill>
                <a:latin typeface="Helvetica Neue"/>
                <a:ea typeface="Helvetica Neue"/>
                <a:cs typeface="Helvetica Neue"/>
                <a:sym typeface="Helvetica Neue"/>
              </a:rPr>
              <a:t>the most left brain</a:t>
            </a:r>
            <a:endParaRPr sz="800">
              <a:solidFill>
                <a:srgbClr val="000000"/>
              </a:solidFill>
              <a:latin typeface="Helvetica Neue"/>
              <a:ea typeface="Helvetica Neue"/>
              <a:cs typeface="Helvetica Neue"/>
              <a:sym typeface="Helvetica Neue"/>
            </a:endParaRPr>
          </a:p>
        </p:txBody>
      </p:sp>
      <p:sp>
        <p:nvSpPr>
          <p:cNvPr id="211" name="Google Shape;211;p9"/>
          <p:cNvSpPr txBox="1"/>
          <p:nvPr/>
        </p:nvSpPr>
        <p:spPr>
          <a:xfrm>
            <a:off x="3957682" y="4517102"/>
            <a:ext cx="2834640"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596569"/>
              </a:buClr>
              <a:buSzPts val="2000"/>
              <a:buFont typeface="Arial"/>
              <a:buChar char="•"/>
            </a:pPr>
            <a:r>
              <a:rPr lang="en-US" sz="2000">
                <a:solidFill>
                  <a:srgbClr val="596569"/>
                </a:solidFill>
                <a:latin typeface="Helvetica Neue"/>
                <a:ea typeface="Helvetica Neue"/>
                <a:cs typeface="Helvetica Neue"/>
                <a:sym typeface="Helvetica Neue"/>
              </a:rPr>
              <a:t>structured</a:t>
            </a:r>
            <a:endParaRPr sz="800">
              <a:solidFill>
                <a:srgbClr val="000000"/>
              </a:solidFill>
              <a:latin typeface="Helvetica Neue"/>
              <a:ea typeface="Helvetica Neue"/>
              <a:cs typeface="Helvetica Neue"/>
              <a:sym typeface="Helvetica Neue"/>
            </a:endParaRPr>
          </a:p>
        </p:txBody>
      </p:sp>
      <p:sp>
        <p:nvSpPr>
          <p:cNvPr id="212" name="Google Shape;212;p9"/>
          <p:cNvSpPr txBox="1"/>
          <p:nvPr/>
        </p:nvSpPr>
        <p:spPr>
          <a:xfrm>
            <a:off x="3957682" y="4929480"/>
            <a:ext cx="2834640"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596569"/>
              </a:buClr>
              <a:buSzPts val="2000"/>
              <a:buFont typeface="Arial"/>
              <a:buChar char="•"/>
            </a:pPr>
            <a:r>
              <a:rPr lang="en-US" sz="2000">
                <a:solidFill>
                  <a:srgbClr val="596569"/>
                </a:solidFill>
                <a:latin typeface="Helvetica Neue"/>
                <a:ea typeface="Helvetica Neue"/>
                <a:cs typeface="Helvetica Neue"/>
                <a:sym typeface="Helvetica Neue"/>
              </a:rPr>
              <a:t>detailed</a:t>
            </a:r>
            <a:endParaRPr sz="800">
              <a:solidFill>
                <a:srgbClr val="000000"/>
              </a:solidFill>
              <a:latin typeface="Helvetica Neue"/>
              <a:ea typeface="Helvetica Neue"/>
              <a:cs typeface="Helvetica Neue"/>
              <a:sym typeface="Helvetica Neue"/>
            </a:endParaRPr>
          </a:p>
        </p:txBody>
      </p:sp>
      <p:sp>
        <p:nvSpPr>
          <p:cNvPr id="213" name="Google Shape;213;p9"/>
          <p:cNvSpPr txBox="1"/>
          <p:nvPr/>
        </p:nvSpPr>
        <p:spPr>
          <a:xfrm>
            <a:off x="3957682" y="5341858"/>
            <a:ext cx="2834640"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596569"/>
              </a:buClr>
              <a:buSzPts val="2000"/>
              <a:buFont typeface="Arial"/>
              <a:buChar char="•"/>
            </a:pPr>
            <a:r>
              <a:rPr lang="en-US" sz="2000">
                <a:solidFill>
                  <a:srgbClr val="596569"/>
                </a:solidFill>
                <a:latin typeface="Helvetica Neue"/>
                <a:ea typeface="Helvetica Neue"/>
                <a:cs typeface="Helvetica Neue"/>
                <a:sym typeface="Helvetica Neue"/>
              </a:rPr>
              <a:t>process-oriented</a:t>
            </a:r>
            <a:endParaRPr sz="800">
              <a:solidFill>
                <a:srgbClr val="000000"/>
              </a:solidFill>
              <a:latin typeface="Helvetica Neue"/>
              <a:ea typeface="Helvetica Neue"/>
              <a:cs typeface="Helvetica Neue"/>
              <a:sym typeface="Helvetica Neue"/>
            </a:endParaRPr>
          </a:p>
        </p:txBody>
      </p:sp>
      <p:sp>
        <p:nvSpPr>
          <p:cNvPr id="214" name="Google Shape;214;p9"/>
          <p:cNvSpPr txBox="1"/>
          <p:nvPr/>
        </p:nvSpPr>
        <p:spPr>
          <a:xfrm>
            <a:off x="7101126" y="4104724"/>
            <a:ext cx="3108960"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596569"/>
              </a:buClr>
              <a:buSzPts val="2000"/>
              <a:buFont typeface="Arial"/>
              <a:buChar char="•"/>
            </a:pPr>
            <a:r>
              <a:rPr lang="en-US" sz="2000">
                <a:solidFill>
                  <a:srgbClr val="596569"/>
                </a:solidFill>
                <a:latin typeface="Helvetica Neue"/>
                <a:ea typeface="Helvetica Neue"/>
                <a:cs typeface="Helvetica Neue"/>
                <a:sym typeface="Helvetica Neue"/>
              </a:rPr>
              <a:t>logical</a:t>
            </a:r>
            <a:endParaRPr sz="800">
              <a:solidFill>
                <a:srgbClr val="000000"/>
              </a:solidFill>
              <a:latin typeface="Helvetica Neue"/>
              <a:ea typeface="Helvetica Neue"/>
              <a:cs typeface="Helvetica Neue"/>
              <a:sym typeface="Helvetica Neue"/>
            </a:endParaRPr>
          </a:p>
        </p:txBody>
      </p:sp>
      <p:sp>
        <p:nvSpPr>
          <p:cNvPr id="215" name="Google Shape;215;p9"/>
          <p:cNvSpPr txBox="1"/>
          <p:nvPr/>
        </p:nvSpPr>
        <p:spPr>
          <a:xfrm>
            <a:off x="7101126" y="4517102"/>
            <a:ext cx="3474720"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596569"/>
              </a:buClr>
              <a:buSzPts val="2000"/>
              <a:buFont typeface="Arial"/>
              <a:buChar char="•"/>
            </a:pPr>
            <a:r>
              <a:rPr lang="en-US" sz="2000">
                <a:solidFill>
                  <a:srgbClr val="596569"/>
                </a:solidFill>
                <a:latin typeface="Helvetica Neue"/>
                <a:ea typeface="Helvetica Neue"/>
                <a:cs typeface="Helvetica Neue"/>
                <a:sym typeface="Helvetica Neue"/>
              </a:rPr>
              <a:t>slow to make a decision</a:t>
            </a:r>
            <a:endParaRPr sz="800">
              <a:solidFill>
                <a:srgbClr val="000000"/>
              </a:solidFill>
              <a:latin typeface="Helvetica Neue"/>
              <a:ea typeface="Helvetica Neue"/>
              <a:cs typeface="Helvetica Neue"/>
              <a:sym typeface="Helvetica Neue"/>
            </a:endParaRPr>
          </a:p>
        </p:txBody>
      </p:sp>
      <p:sp>
        <p:nvSpPr>
          <p:cNvPr id="216" name="Google Shape;216;p9"/>
          <p:cNvSpPr txBox="1"/>
          <p:nvPr/>
        </p:nvSpPr>
        <p:spPr>
          <a:xfrm>
            <a:off x="7101126" y="4929480"/>
            <a:ext cx="2651760"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596569"/>
              </a:buClr>
              <a:buSzPts val="2000"/>
              <a:buFont typeface="Arial"/>
              <a:buChar char="•"/>
            </a:pPr>
            <a:r>
              <a:rPr lang="en-US" sz="2000">
                <a:solidFill>
                  <a:srgbClr val="596569"/>
                </a:solidFill>
                <a:latin typeface="Helvetica Neue"/>
                <a:ea typeface="Helvetica Neue"/>
                <a:cs typeface="Helvetica Neue"/>
                <a:sym typeface="Helvetica Neue"/>
              </a:rPr>
              <a:t>efficient</a:t>
            </a:r>
            <a:endParaRPr sz="800">
              <a:solidFill>
                <a:srgbClr val="000000"/>
              </a:solidFill>
              <a:latin typeface="Helvetica Neue"/>
              <a:ea typeface="Helvetica Neue"/>
              <a:cs typeface="Helvetica Neue"/>
              <a:sym typeface="Helvetica Neue"/>
            </a:endParaRPr>
          </a:p>
        </p:txBody>
      </p:sp>
      <p:sp>
        <p:nvSpPr>
          <p:cNvPr id="217" name="Google Shape;217;p9"/>
          <p:cNvSpPr txBox="1"/>
          <p:nvPr/>
        </p:nvSpPr>
        <p:spPr>
          <a:xfrm>
            <a:off x="7101126" y="5341858"/>
            <a:ext cx="2377440"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596569"/>
              </a:buClr>
              <a:buSzPts val="2000"/>
              <a:buFont typeface="Arial"/>
              <a:buChar char="•"/>
            </a:pPr>
            <a:r>
              <a:rPr lang="en-US" sz="2000">
                <a:solidFill>
                  <a:srgbClr val="596569"/>
                </a:solidFill>
                <a:latin typeface="Helvetica Neue"/>
                <a:ea typeface="Helvetica Neue"/>
                <a:cs typeface="Helvetica Neue"/>
                <a:sym typeface="Helvetica Neue"/>
              </a:rPr>
              <a:t>practical</a:t>
            </a:r>
            <a:endParaRPr sz="800">
              <a:solidFill>
                <a:srgbClr val="000000"/>
              </a:solidFill>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PGEO Colors">
      <a:dk1>
        <a:srgbClr val="5E5E5E"/>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2021-04-12T21:11:30Z</dcterms:created>
  <dc:creator>Sherrie Abshire</dc:creator>
</cp:coreProperties>
</file>