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7" roundtripDataSignature="AMtx7mgbAKBK4vdy3HcO5fiZxMIa/oPu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clipart&#10;&#10;Description automatically generated"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0636" y="3042160"/>
            <a:ext cx="5842000" cy="1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r code&#10;&#10;Description automatically generated" id="85" name="Google Shape;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51044" y="2479127"/>
            <a:ext cx="2110130" cy="2734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clipart&#10;&#10;Description automatically generated" id="90" name="Google Shape;9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4054" y="2904122"/>
            <a:ext cx="5820833" cy="16298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r code&#10;&#10;Description automatically generated" id="91" name="Google Shape;9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15403" y="2372274"/>
            <a:ext cx="2110133" cy="2734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2021-10-11T20:36:46Z</dcterms:created>
  <dc:creator>Richard Hayes</dc:creator>
</cp:coreProperties>
</file>