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34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C77B"/>
    <a:srgbClr val="F2F2F2"/>
    <a:srgbClr val="DD5650"/>
    <a:srgbClr val="E9EAEA"/>
    <a:srgbClr val="6E9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1" autoAdjust="0"/>
    <p:restoredTop sz="88889" autoAdjust="0"/>
  </p:normalViewPr>
  <p:slideViewPr>
    <p:cSldViewPr snapToGrid="0">
      <p:cViewPr varScale="1">
        <p:scale>
          <a:sx n="70" d="100"/>
          <a:sy n="70" d="100"/>
        </p:scale>
        <p:origin x="129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479FF-831A-4420-931E-9A8EBB27032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E469C-EDD3-4405-9CB5-331A1BCDF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5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28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39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28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70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84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47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91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81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slide 1.8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15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1.8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63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1.8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77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40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1.8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08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1.8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63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1.8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48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76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1.8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48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slide 1.9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3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88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19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93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41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51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271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711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279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29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582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64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90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724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020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59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534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229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537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628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6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789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01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122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slide 1.16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831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915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22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946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1.17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471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461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1.18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188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385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19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1.19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692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933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764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642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88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664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664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34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023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346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4123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776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933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409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970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71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38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438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8343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846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205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3993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359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1636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eLearning 1.23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0460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Congratulations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26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10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eLearning 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E469C-EDD3-4405-9CB5-331A1BCDFD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9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F29B4-C6AE-4110-92B6-4244B5168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1628E4-F87D-4831-9323-3D3F08BE0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9" indent="0" algn="ctr">
              <a:buNone/>
              <a:defRPr sz="2001"/>
            </a:lvl2pPr>
            <a:lvl3pPr marL="914499" indent="0" algn="ctr">
              <a:buNone/>
              <a:defRPr sz="1800"/>
            </a:lvl3pPr>
            <a:lvl4pPr marL="1371748" indent="0" algn="ctr">
              <a:buNone/>
              <a:defRPr sz="1600"/>
            </a:lvl4pPr>
            <a:lvl5pPr marL="1828996" indent="0" algn="ctr">
              <a:buNone/>
              <a:defRPr sz="1600"/>
            </a:lvl5pPr>
            <a:lvl6pPr marL="2286246" indent="0" algn="ctr">
              <a:buNone/>
              <a:defRPr sz="1600"/>
            </a:lvl6pPr>
            <a:lvl7pPr marL="2743495" indent="0" algn="ctr">
              <a:buNone/>
              <a:defRPr sz="1600"/>
            </a:lvl7pPr>
            <a:lvl8pPr marL="3200745" indent="0" algn="ctr">
              <a:buNone/>
              <a:defRPr sz="1600"/>
            </a:lvl8pPr>
            <a:lvl9pPr marL="365799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4E1A5-A8CA-4423-A33B-725C31DF9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D18E-534C-49FE-B5EB-DAF0CBB85BF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3989B-2DCF-4CA7-B592-FC4BD09C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13049-36A7-4A5D-B072-8271A72B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4881-AF6A-4567-8ED8-5993EEBA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7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31F67-1B50-4442-B8B1-593D94D80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0DE15-6E11-428D-A98B-FA82B484C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5C648-C3B7-4735-A83E-573429C2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D18E-534C-49FE-B5EB-DAF0CBB85BF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037CC-C2E6-46B7-915D-CAD219B72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6C141-9BC2-4CEB-8223-049A325C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4881-AF6A-4567-8ED8-5993EEBA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5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6490F3-16FB-43D6-800B-6D3B4EDAA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4EC3E4-029B-4F22-8A8F-C5AB2537C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F1B0B-5C9A-47FD-BEA3-7C769C69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D18E-534C-49FE-B5EB-DAF0CBB85BF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4EA94-54FB-4AC0-9B43-62E2B9AB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25129-2F10-49D9-AF69-88FE5ED2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4881-AF6A-4567-8ED8-5993EEBA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2DE41-769E-4A91-A690-D3B1DB4D6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1A892-1A86-4FF8-9DB5-3B9A2D17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6F8DD-D5EE-43AC-8031-76355891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D18E-534C-49FE-B5EB-DAF0CBB85BF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66FC6-9E1D-4980-BF9E-45E83B0B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99879-274B-49E0-916D-D2772C0F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4881-AF6A-4567-8ED8-5993EEBA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01F2F-598F-45CF-B6C6-49E570178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4" y="1709746"/>
            <a:ext cx="10515601" cy="2852737"/>
          </a:xfrm>
        </p:spPr>
        <p:txBody>
          <a:bodyPr anchor="b"/>
          <a:lstStyle>
            <a:lvl1pPr>
              <a:defRPr sz="60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C67AF-22B7-467A-B00B-8E3664409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4" y="4589471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9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7C97-2E7A-491B-B67F-A5639952C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D18E-534C-49FE-B5EB-DAF0CBB85BF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E856C-6553-497F-8258-4DEB80CCA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DEF0-37E8-448F-A426-4F156E495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4881-AF6A-4567-8ED8-5993EEBA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9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8307D-9A25-4BB6-801A-53F3F669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EF176-42FF-4092-871E-D8E2D9FC1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01F71-5B58-41BA-AEBC-8CAF9346B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AC405-FEB6-4176-8167-E8AB1D9E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D18E-534C-49FE-B5EB-DAF0CBB85BF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399DC-1AC3-4A6F-8749-DB1EB8FA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AEACA-62D5-442F-B821-37736C28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4881-AF6A-4567-8ED8-5993EEBA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3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E933-485E-4554-A3D3-B4261D63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3752C-A370-4973-8796-5FB583DEB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9" indent="0">
              <a:buNone/>
              <a:defRPr sz="2001" b="1"/>
            </a:lvl2pPr>
            <a:lvl3pPr marL="914499" indent="0">
              <a:buNone/>
              <a:defRPr sz="1800" b="1"/>
            </a:lvl3pPr>
            <a:lvl4pPr marL="1371748" indent="0">
              <a:buNone/>
              <a:defRPr sz="1600" b="1"/>
            </a:lvl4pPr>
            <a:lvl5pPr marL="1828996" indent="0">
              <a:buNone/>
              <a:defRPr sz="1600" b="1"/>
            </a:lvl5pPr>
            <a:lvl6pPr marL="2286246" indent="0">
              <a:buNone/>
              <a:defRPr sz="1600" b="1"/>
            </a:lvl6pPr>
            <a:lvl7pPr marL="2743495" indent="0">
              <a:buNone/>
              <a:defRPr sz="1600" b="1"/>
            </a:lvl7pPr>
            <a:lvl8pPr marL="3200745" indent="0">
              <a:buNone/>
              <a:defRPr sz="1600" b="1"/>
            </a:lvl8pPr>
            <a:lvl9pPr marL="36579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BBB02-4BFD-42A6-A44A-937306A52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1DFAD-D3DD-45A5-904E-AD76CA5B1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9" indent="0">
              <a:buNone/>
              <a:defRPr sz="2001" b="1"/>
            </a:lvl2pPr>
            <a:lvl3pPr marL="914499" indent="0">
              <a:buNone/>
              <a:defRPr sz="1800" b="1"/>
            </a:lvl3pPr>
            <a:lvl4pPr marL="1371748" indent="0">
              <a:buNone/>
              <a:defRPr sz="1600" b="1"/>
            </a:lvl4pPr>
            <a:lvl5pPr marL="1828996" indent="0">
              <a:buNone/>
              <a:defRPr sz="1600" b="1"/>
            </a:lvl5pPr>
            <a:lvl6pPr marL="2286246" indent="0">
              <a:buNone/>
              <a:defRPr sz="1600" b="1"/>
            </a:lvl6pPr>
            <a:lvl7pPr marL="2743495" indent="0">
              <a:buNone/>
              <a:defRPr sz="1600" b="1"/>
            </a:lvl7pPr>
            <a:lvl8pPr marL="3200745" indent="0">
              <a:buNone/>
              <a:defRPr sz="1600" b="1"/>
            </a:lvl8pPr>
            <a:lvl9pPr marL="36579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D44E5-D977-4AD5-9E56-9E499A455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35F548-DA1B-4B48-83A9-A0AD71A2D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D18E-534C-49FE-B5EB-DAF0CBB85BF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DF6831-A926-4407-9581-DA53C753E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88074E-1B02-41AB-85BD-488FC2FB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4881-AF6A-4567-8ED8-5993EEBA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E6A69-8A6B-45A4-81E7-8275D346B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516674-223A-4585-B9CA-33B0C45F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D18E-534C-49FE-B5EB-DAF0CBB85BF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5D9F4-C54D-4F47-90EE-B8987B0FD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2AB24-E06E-4633-AC07-4C4DD18E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4881-AF6A-4567-8ED8-5993EEBA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3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1B13F9-6EF8-44DF-AD97-3AF48E4D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D18E-534C-49FE-B5EB-DAF0CBB85BF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DE9E1-BDAD-411E-9FB2-C740AC6D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D6CE1-D33A-4FF1-A92D-C27412DC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4881-AF6A-4567-8ED8-5993EEBA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57-271C-461B-B060-B3E583EB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4ADCD-A3B0-429C-84F5-8E45547EA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9CCDF-4C16-4433-8D58-52F158937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9" indent="0">
              <a:buNone/>
              <a:defRPr sz="1400"/>
            </a:lvl2pPr>
            <a:lvl3pPr marL="914499" indent="0">
              <a:buNone/>
              <a:defRPr sz="1201"/>
            </a:lvl3pPr>
            <a:lvl4pPr marL="1371748" indent="0">
              <a:buNone/>
              <a:defRPr sz="1000"/>
            </a:lvl4pPr>
            <a:lvl5pPr marL="1828996" indent="0">
              <a:buNone/>
              <a:defRPr sz="1000"/>
            </a:lvl5pPr>
            <a:lvl6pPr marL="2286246" indent="0">
              <a:buNone/>
              <a:defRPr sz="1000"/>
            </a:lvl6pPr>
            <a:lvl7pPr marL="2743495" indent="0">
              <a:buNone/>
              <a:defRPr sz="1000"/>
            </a:lvl7pPr>
            <a:lvl8pPr marL="3200745" indent="0">
              <a:buNone/>
              <a:defRPr sz="1000"/>
            </a:lvl8pPr>
            <a:lvl9pPr marL="365799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30F95-325E-466D-837B-14791DDA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D18E-534C-49FE-B5EB-DAF0CBB85BF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57B8F-64E4-45EC-8BB3-BE433335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82116-712B-422F-9580-8D6ABA6A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4881-AF6A-4567-8ED8-5993EEBA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2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13ECE-2A6B-48CB-A2CD-08538B4C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394152-13DA-4A6B-8144-76437F67D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49" indent="0">
              <a:buNone/>
              <a:defRPr sz="2801"/>
            </a:lvl2pPr>
            <a:lvl3pPr marL="914499" indent="0">
              <a:buNone/>
              <a:defRPr sz="2400"/>
            </a:lvl3pPr>
            <a:lvl4pPr marL="1371748" indent="0">
              <a:buNone/>
              <a:defRPr sz="2001"/>
            </a:lvl4pPr>
            <a:lvl5pPr marL="1828996" indent="0">
              <a:buNone/>
              <a:defRPr sz="2001"/>
            </a:lvl5pPr>
            <a:lvl6pPr marL="2286246" indent="0">
              <a:buNone/>
              <a:defRPr sz="2001"/>
            </a:lvl6pPr>
            <a:lvl7pPr marL="2743495" indent="0">
              <a:buNone/>
              <a:defRPr sz="2001"/>
            </a:lvl7pPr>
            <a:lvl8pPr marL="3200745" indent="0">
              <a:buNone/>
              <a:defRPr sz="2001"/>
            </a:lvl8pPr>
            <a:lvl9pPr marL="3657994" indent="0">
              <a:buNone/>
              <a:defRPr sz="200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DD503-A379-487D-9375-80B9A30E3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9" indent="0">
              <a:buNone/>
              <a:defRPr sz="1400"/>
            </a:lvl2pPr>
            <a:lvl3pPr marL="914499" indent="0">
              <a:buNone/>
              <a:defRPr sz="1201"/>
            </a:lvl3pPr>
            <a:lvl4pPr marL="1371748" indent="0">
              <a:buNone/>
              <a:defRPr sz="1000"/>
            </a:lvl4pPr>
            <a:lvl5pPr marL="1828996" indent="0">
              <a:buNone/>
              <a:defRPr sz="1000"/>
            </a:lvl5pPr>
            <a:lvl6pPr marL="2286246" indent="0">
              <a:buNone/>
              <a:defRPr sz="1000"/>
            </a:lvl6pPr>
            <a:lvl7pPr marL="2743495" indent="0">
              <a:buNone/>
              <a:defRPr sz="1000"/>
            </a:lvl7pPr>
            <a:lvl8pPr marL="3200745" indent="0">
              <a:buNone/>
              <a:defRPr sz="1000"/>
            </a:lvl8pPr>
            <a:lvl9pPr marL="365799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3342B-BB17-46FE-8376-1C3F447B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D18E-534C-49FE-B5EB-DAF0CBB85BF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2D7A4-DAA9-4962-9703-3A08B597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21A2-B997-481C-8D29-22FA06B09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4881-AF6A-4567-8ED8-5993EEBA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54175F-22CA-433C-B37E-5BACFEBA9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882BB-5E33-4B04-B433-3E61E643B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B5145-C341-4AA6-9CC8-CEF655F90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2D18E-534C-49FE-B5EB-DAF0CBB85BF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735FA-9577-45C1-8293-08DB01B9A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8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B631F-FB7D-4DA1-8151-6C7C0B96A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94881-AF6A-4567-8ED8-5993EEBA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99" rtl="0" eaLnBrk="1" latinLnBrk="0" hangingPunct="1">
        <a:lnSpc>
          <a:spcPct val="90000"/>
        </a:lnSpc>
        <a:spcBef>
          <a:spcPct val="0"/>
        </a:spcBef>
        <a:buNone/>
        <a:defRPr sz="44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4" indent="-228624" algn="l" defTabSz="9144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875" indent="-228624" algn="l" defTabSz="9144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24" indent="-228624" algn="l" defTabSz="9144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373" indent="-228624" algn="l" defTabSz="9144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22" indent="-228624" algn="l" defTabSz="9144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72" indent="-228624" algn="l" defTabSz="9144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0" indent="-228624" algn="l" defTabSz="9144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0" indent="-228624" algn="l" defTabSz="9144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19" indent="-228624" algn="l" defTabSz="9144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9" algn="l" defTabSz="914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9" algn="l" defTabSz="914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914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6" algn="l" defTabSz="914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6" algn="l" defTabSz="914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5" algn="l" defTabSz="914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5" algn="l" defTabSz="914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4" algn="l" defTabSz="914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A27BC6-C1F3-4B83-844F-C310171752D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1F45E-5E80-4E63-A5FB-04FA8C13D3D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45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3AF48-D4FA-4EBC-ABBE-838BD680182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0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A95FAA-35B8-4C42-AFE0-827021920FF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17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9F0E1C-F503-4932-88B2-9E956993150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4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C19BAD-15C0-4154-80F8-6762536670E0}"/>
              </a:ext>
            </a:extLst>
          </p:cNvPr>
          <p:cNvGrpSpPr/>
          <p:nvPr/>
        </p:nvGrpSpPr>
        <p:grpSpPr>
          <a:xfrm>
            <a:off x="1524" y="-22860"/>
            <a:ext cx="12188952" cy="6903720"/>
            <a:chOff x="1524" y="-22860"/>
            <a:chExt cx="12188952" cy="69037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7C354A-AFA5-42BE-BE4E-4642F5324C1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" y="-22860"/>
              <a:ext cx="12188952" cy="6903720"/>
            </a:xfrm>
            <a:prstGeom prst="rect">
              <a:avLst/>
            </a:prstGeom>
          </p:spPr>
        </p:pic>
        <p:sp>
          <p:nvSpPr>
            <p:cNvPr id="2" name="Rectangle 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70598D-60BF-4DC0-A981-DCC7D31879C0}"/>
                </a:ext>
              </a:extLst>
            </p:cNvPr>
            <p:cNvSpPr/>
            <p:nvPr/>
          </p:nvSpPr>
          <p:spPr>
            <a:xfrm>
              <a:off x="5812971" y="6193971"/>
              <a:ext cx="3091543" cy="566058"/>
            </a:xfrm>
            <a:prstGeom prst="rect">
              <a:avLst/>
            </a:prstGeom>
            <a:noFill/>
            <a:ln>
              <a:solidFill>
                <a:srgbClr val="7FC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4797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786972-21C5-4CBB-8E78-F974807F2FFF}"/>
              </a:ext>
            </a:extLst>
          </p:cNvPr>
          <p:cNvGrpSpPr/>
          <p:nvPr/>
        </p:nvGrpSpPr>
        <p:grpSpPr>
          <a:xfrm>
            <a:off x="-1" y="-45720"/>
            <a:ext cx="12188952" cy="6903720"/>
            <a:chOff x="-1" y="-45720"/>
            <a:chExt cx="12188952" cy="69037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2BF95A-BB2D-4061-9C68-8029BE0DD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45720"/>
              <a:ext cx="12188952" cy="690372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1B9B27-EF39-4FA0-B86F-74773F603396}"/>
                </a:ext>
              </a:extLst>
            </p:cNvPr>
            <p:cNvSpPr/>
            <p:nvPr/>
          </p:nvSpPr>
          <p:spPr>
            <a:xfrm>
              <a:off x="5616046" y="5993352"/>
              <a:ext cx="3521886" cy="852357"/>
            </a:xfrm>
            <a:prstGeom prst="rect">
              <a:avLst/>
            </a:prstGeom>
            <a:solidFill>
              <a:srgbClr val="6E9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27C9BC-6E17-4E1D-915D-F603AED6D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t="71259" r="24021" b="14503"/>
            <a:stretch/>
          </p:blipFill>
          <p:spPr>
            <a:xfrm>
              <a:off x="-1" y="4002949"/>
              <a:ext cx="9261020" cy="9829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D0B42F-7F03-47DA-A410-08C801264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-1" t="59051" r="19177" b="26711"/>
            <a:stretch/>
          </p:blipFill>
          <p:spPr>
            <a:xfrm>
              <a:off x="-1" y="4884555"/>
              <a:ext cx="9851571" cy="982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854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19E3F4-72BF-4E45-B743-C68CF3C1D3D8}"/>
              </a:ext>
            </a:extLst>
          </p:cNvPr>
          <p:cNvGrpSpPr/>
          <p:nvPr/>
        </p:nvGrpSpPr>
        <p:grpSpPr>
          <a:xfrm>
            <a:off x="1524" y="-22860"/>
            <a:ext cx="12188952" cy="6903720"/>
            <a:chOff x="1180674" y="696993"/>
            <a:chExt cx="9831037" cy="54640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3A01E1-ECDA-4F06-B87C-55B036505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674" y="696993"/>
              <a:ext cx="9830652" cy="546401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0AE0D7E-23A9-4A82-96E4-D476D91D4506}"/>
                </a:ext>
              </a:extLst>
            </p:cNvPr>
            <p:cNvSpPr/>
            <p:nvPr/>
          </p:nvSpPr>
          <p:spPr>
            <a:xfrm>
              <a:off x="8492247" y="2577830"/>
              <a:ext cx="2519464" cy="58365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1788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80B6F-9928-43FE-B6A1-9E6F1CCEF13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92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722CB-878E-4BD4-A70E-8B9A2D0F1FAF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61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8EA13-88CB-41A9-ACFC-3A3656476AE1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23A49-7774-4EE5-99F4-9DA1F9B8A3F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27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8580E-EDA3-4925-9991-5406C1CDFE21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48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B9F9BF-8E3C-45FD-8B10-E015F48B646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72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D2ABD-C47D-4DDA-8961-C2B53FE73BF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01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7F0D8-193C-4A93-885E-0A5E69B2FCE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99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31304-019D-4419-8C76-E3E93BB293B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83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047D22-BA47-43AC-A2BD-F61BC206C40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98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BED8-B60E-445A-9893-0D61521F4E3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82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897807-4125-433D-8726-A17D8CEA0096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70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80F36-5F60-45AF-AAE7-9FDBC1CF68C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13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C0637-581F-4C64-A78A-3FCBA909589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6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050C2-8094-434F-90D6-16EBA0FDD94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40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7F4C4-B117-4C15-961E-D2A7DABE5B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17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F0D37-0164-486B-AECD-6F6682A222A0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79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7A4F9C-2FA2-4E7F-AC2D-25454A4074B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0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B90CB-B347-495F-AAC9-A38193DC3AA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25927-BA7F-418A-8929-93F78A9E4A90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94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EC3FA7-267B-4666-B364-F70096B1573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52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4A210-BD7B-4B84-B732-F80FAE4A190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89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34E583-2717-4CD5-9D74-AC8B3B28CCC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55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171DC59-CEB5-4249-B196-73B5B0A1D567}"/>
              </a:ext>
            </a:extLst>
          </p:cNvPr>
          <p:cNvGrpSpPr/>
          <p:nvPr/>
        </p:nvGrpSpPr>
        <p:grpSpPr>
          <a:xfrm>
            <a:off x="1524" y="-22860"/>
            <a:ext cx="12188952" cy="6903720"/>
            <a:chOff x="1524" y="-22860"/>
            <a:chExt cx="12188952" cy="69037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354B75-B25A-4F7C-A291-8D6126AEB6C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" y="-22860"/>
              <a:ext cx="12188952" cy="690372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ABFCD69-89F0-4B14-9A2E-6E1A8BE1FCEA}"/>
                </a:ext>
              </a:extLst>
            </p:cNvPr>
            <p:cNvSpPr/>
            <p:nvPr/>
          </p:nvSpPr>
          <p:spPr>
            <a:xfrm>
              <a:off x="424546" y="5410194"/>
              <a:ext cx="4049483" cy="1203617"/>
            </a:xfrm>
            <a:prstGeom prst="roundRect">
              <a:avLst>
                <a:gd name="adj" fmla="val 6092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2880" tIns="91441" rIns="182880" rtlCol="0" anchor="t">
              <a:spAutoFit/>
            </a:bodyPr>
            <a:lstStyle/>
            <a:p>
              <a:r>
                <a:rPr lang="en-US" sz="1201" dirty="0">
                  <a:solidFill>
                    <a:srgbClr val="DD5650"/>
                  </a:solidFill>
                  <a:latin typeface="Catamaran SemiBold" panose="00000700000000000000" pitchFamily="2" charset="0"/>
                  <a:cs typeface="Catamaran SemiBold" panose="00000700000000000000" pitchFamily="2" charset="0"/>
                </a:rPr>
                <a:t>Rating Key</a:t>
              </a:r>
            </a:p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tamaran SemiBold" panose="00000700000000000000" pitchFamily="2" charset="0"/>
                  <a:cs typeface="Catamaran SemiBold" panose="00000700000000000000" pitchFamily="2" charset="0"/>
                </a:rPr>
                <a:t>I use this shape in my daily communication:</a:t>
              </a:r>
            </a:p>
            <a:p>
              <a:pPr marL="171468" indent="-171468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tamaran" panose="00000500000000000000" pitchFamily="2" charset="0"/>
                  <a:cs typeface="Catamaran" panose="00000500000000000000" pitchFamily="2" charset="0"/>
                </a:rPr>
                <a:t>Rarely= 1-3</a:t>
              </a:r>
            </a:p>
            <a:p>
              <a:pPr marL="171468" indent="-171468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tamaran" panose="00000500000000000000" pitchFamily="2" charset="0"/>
                  <a:cs typeface="Catamaran" panose="00000500000000000000" pitchFamily="2" charset="0"/>
                </a:rPr>
                <a:t>Some of the time = 4-6</a:t>
              </a:r>
            </a:p>
            <a:p>
              <a:pPr marL="171468" indent="-171468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tamaran" panose="00000500000000000000" pitchFamily="2" charset="0"/>
                  <a:cs typeface="Catamaran" panose="00000500000000000000" pitchFamily="2" charset="0"/>
                </a:rPr>
                <a:t>Most of the time = 7-9</a:t>
              </a:r>
            </a:p>
            <a:p>
              <a:pPr marL="171468" indent="-171468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tamaran" panose="00000500000000000000" pitchFamily="2" charset="0"/>
                  <a:cs typeface="Catamaran" panose="00000500000000000000" pitchFamily="2" charset="0"/>
                </a:rPr>
                <a:t>All of the time =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431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80295-B278-4B3C-B937-484504E1F86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47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254AD-A250-48E0-8737-45BD99429F08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85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ADDB4-6DE6-4C21-AFA9-4E102B3485E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95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85CF7-21E6-4BBA-88D0-C65B0E62ABE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49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F1B30-582B-4D9E-89BD-32ADA8B2C6A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87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B39158-B724-4E1C-92AE-76C6601EF3D9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62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B2E38-8E82-453F-A7F3-84BD1A4A1D05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343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15F29-E2BE-4E8B-9747-1784C25D1E29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921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DF7057-3032-44CA-9C3B-8B03A6D3CF7E}"/>
              </a:ext>
            </a:extLst>
          </p:cNvPr>
          <p:cNvGrpSpPr/>
          <p:nvPr/>
        </p:nvGrpSpPr>
        <p:grpSpPr>
          <a:xfrm>
            <a:off x="1524" y="-22860"/>
            <a:ext cx="12188952" cy="6903720"/>
            <a:chOff x="1524" y="-22860"/>
            <a:chExt cx="12188952" cy="69037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3D0C16-3373-4F7F-8C68-99263C0D050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" y="-22860"/>
              <a:ext cx="12188952" cy="690372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EB1A51-1912-4B05-BFB5-91A941F17489}"/>
                </a:ext>
              </a:extLst>
            </p:cNvPr>
            <p:cNvSpPr/>
            <p:nvPr/>
          </p:nvSpPr>
          <p:spPr>
            <a:xfrm>
              <a:off x="163291" y="6281064"/>
              <a:ext cx="4103909" cy="3701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26663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5D3803-A46E-4BDD-87D4-AAF1ACD62173}"/>
              </a:ext>
            </a:extLst>
          </p:cNvPr>
          <p:cNvGrpSpPr/>
          <p:nvPr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D21C14-F098-496F-B88A-AB9C5767E5A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" y="0"/>
              <a:ext cx="12188952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B62E73-285D-40CD-B509-FA7DC8CBB046}"/>
                </a:ext>
              </a:extLst>
            </p:cNvPr>
            <p:cNvSpPr/>
            <p:nvPr/>
          </p:nvSpPr>
          <p:spPr>
            <a:xfrm>
              <a:off x="163291" y="6281064"/>
              <a:ext cx="4103909" cy="3701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82839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EB346-9E6A-4B71-99C4-58D277D3A2B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992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7C15B-9C40-4B86-A5A1-506FF5D1E4E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98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5305F-75CB-4136-85AD-711170A11C2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30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72ED1-70D0-4CB8-A2FF-366937E69BD9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235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47F1A-E489-4FD2-96F7-C40AEF6E9D7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145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7EA78C-499D-4588-AABF-E2938ABD5AD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14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CE582-2A7C-43E4-B6BB-1661E82A829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22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93E52-0BF9-4B09-822D-15CCC7AE8AD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81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16F79-5BCC-448A-8AC6-1ABC9D1F06E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834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FBEB6F-547C-4D9D-989A-9B320089421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14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DAFEB-AAE5-48A7-BDAC-BFC5BABF3206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7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243FE8-26E4-4DE1-B6C7-FCC4A27FC3B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60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55084F-BCBD-4603-887E-EEB56BB006D5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1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CD0431-6F9D-404F-9B79-7DFF96FF1DA5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30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62D009-DA09-425D-A795-F8399AFAA5C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31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320BC-8876-4FB9-A2D7-766ADDE1EA7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02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AB872-0C49-488D-93A6-0E06ED30407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79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4C0EB9-A3D7-44AE-9255-04970B665D8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58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AB04C-D490-4D76-AC95-48C7A61326D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66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4D494-6553-489B-9C6A-BC878717E3E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902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40C4D-EC2B-4B75-B92F-A578152AB4A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808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EF705-A39B-469A-A999-E2651920BA48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583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2E559-1CCF-4072-A704-1E52401580A1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568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94290-7F9F-4A1E-9C9E-274D446971B1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28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1ACFD-820C-403C-B9C1-0B667E65ED66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799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C75F8-0EA3-44C9-B43B-865AE8C6278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360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023AFC-2809-44C3-81FC-B9755C68B1B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499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67E142-AAA4-4922-A695-EFBD313FD221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002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D7DC2C-EA14-4987-8B11-AD039827D62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616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EC2A5-BC09-4898-9BB1-BE5484853DE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720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3426B2-C454-4888-A38E-4481C5A92ED8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846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E74856-7E5B-43A9-A827-88D655DC75AB}"/>
              </a:ext>
            </a:extLst>
          </p:cNvPr>
          <p:cNvGrpSpPr/>
          <p:nvPr/>
        </p:nvGrpSpPr>
        <p:grpSpPr>
          <a:xfrm>
            <a:off x="1524" y="-22860"/>
            <a:ext cx="12188952" cy="6903720"/>
            <a:chOff x="1180674" y="696993"/>
            <a:chExt cx="9830652" cy="54640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49CF74-5428-4054-AA81-E5DB00F6A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674" y="696993"/>
              <a:ext cx="9830652" cy="546401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E2F3DB-280C-4B45-BF7F-2E7A506A215A}"/>
                </a:ext>
              </a:extLst>
            </p:cNvPr>
            <p:cNvSpPr/>
            <p:nvPr/>
          </p:nvSpPr>
          <p:spPr>
            <a:xfrm>
              <a:off x="8273142" y="2144486"/>
              <a:ext cx="2738183" cy="70757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6171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26340-B400-4DD9-9EE9-B086538C3DD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484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2B4C2-0032-478E-8FF6-93D5476F62D1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00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CFA9E-2910-4BBE-A5CA-A90BE420953B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86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2EE735-A5C2-4039-82A7-24023029176F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22860"/>
            <a:ext cx="12188952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90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1551</TotalTime>
  <Words>293</Words>
  <Application>Microsoft Office PowerPoint</Application>
  <PresentationFormat>Widescreen</PresentationFormat>
  <Paragraphs>171</Paragraphs>
  <Slides>78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Arial</vt:lpstr>
      <vt:lpstr>Calibri</vt:lpstr>
      <vt:lpstr>Calibri Light</vt:lpstr>
      <vt:lpstr>Catamaran</vt:lpstr>
      <vt:lpstr>Catamaran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</dc:creator>
  <cp:lastModifiedBy>Mary</cp:lastModifiedBy>
  <cp:revision>31</cp:revision>
  <dcterms:created xsi:type="dcterms:W3CDTF">2022-01-24T00:13:35Z</dcterms:created>
  <dcterms:modified xsi:type="dcterms:W3CDTF">2022-01-31T19:19:38Z</dcterms:modified>
</cp:coreProperties>
</file>