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61" r:id="rId3"/>
    <p:sldMasterId id="2147483662" r:id="rId4"/>
    <p:sldMasterId id="2147483663" r:id="rId5"/>
    <p:sldMasterId id="2147483664" r:id="rId6"/>
    <p:sldMasterId id="2147483665" r:id="rId7"/>
  </p:sldMasterIdLst>
  <p:notesMasterIdLst>
    <p:notesMasterId r:id="rId16"/>
  </p:notesMasterIdLst>
  <p:sldIdLst>
    <p:sldId id="256" r:id="rId8"/>
    <p:sldId id="257" r:id="rId9"/>
    <p:sldId id="258" r:id="rId10"/>
    <p:sldId id="259" r:id="rId11"/>
    <p:sldId id="260" r:id="rId12"/>
    <p:sldId id="261" r:id="rId13"/>
    <p:sldId id="262" r:id="rId14"/>
    <p:sldId id="263" r:id="rId15"/>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
      <p:font typeface="Helvetica Neue" panose="020B0604020202020204" charset="0"/>
      <p:regular r:id="rId21"/>
      <p:bold r:id="rId22"/>
      <p:italic r:id="rId23"/>
      <p:boldItalic r:id="rId24"/>
    </p:embeddedFont>
    <p:embeddedFont>
      <p:font typeface="Open Sans" panose="020B0606030504020204" pitchFamily="34" charset="0"/>
      <p:regular r:id="rId25"/>
      <p:bold r:id="rId26"/>
      <p:italic r:id="rId27"/>
      <p:boldItalic r:id="rId28"/>
    </p:embeddedFont>
    <p:embeddedFont>
      <p:font typeface="Tahoma" panose="020B0604030504040204" pitchFamily="34"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hKsGoTzHJebd3IbjegqlUl1wu/F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3" d="100"/>
          <a:sy n="113" d="100"/>
        </p:scale>
        <p:origin x="1011" y="-15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Master" Target="slideMasters/slideMaster3.xml"/><Relationship Id="rId21" Type="http://schemas.openxmlformats.org/officeDocument/2006/relationships/font" Target="fonts/font5.fntdata"/><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font" Target="fonts/font8.fntdata"/><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font" Target="fonts/font7.fntdata"/><Relationship Id="rId28" Type="http://schemas.openxmlformats.org/officeDocument/2006/relationships/font" Target="fonts/font12.fntdata"/><Relationship Id="rId36"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font" Target="fonts/font3.fntdata"/><Relationship Id="rId31" Type="http://customschemas.google.com/relationships/presentationmetadata" Target="metadata"/><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ableStyles" Target="tableStyles.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Hite Foerster" userId="150586c9aba39a78" providerId="LiveId" clId="{F0A988C7-17B5-43B0-A834-1E541E3067B7}"/>
    <pc:docChg chg="modSld">
      <pc:chgData name="Susan Hite Foerster" userId="150586c9aba39a78" providerId="LiveId" clId="{F0A988C7-17B5-43B0-A834-1E541E3067B7}" dt="2022-02-01T18:40:32.181" v="233" actId="20577"/>
      <pc:docMkLst>
        <pc:docMk/>
      </pc:docMkLst>
      <pc:sldChg chg="modSp mod">
        <pc:chgData name="Susan Hite Foerster" userId="150586c9aba39a78" providerId="LiveId" clId="{F0A988C7-17B5-43B0-A834-1E541E3067B7}" dt="2022-02-01T18:38:25.821" v="79" actId="20577"/>
        <pc:sldMkLst>
          <pc:docMk/>
          <pc:sldMk cId="0" sldId="257"/>
        </pc:sldMkLst>
        <pc:spChg chg="mod">
          <ac:chgData name="Susan Hite Foerster" userId="150586c9aba39a78" providerId="LiveId" clId="{F0A988C7-17B5-43B0-A834-1E541E3067B7}" dt="2022-02-01T18:38:25.821" v="79" actId="20577"/>
          <ac:spMkLst>
            <pc:docMk/>
            <pc:sldMk cId="0" sldId="257"/>
            <ac:spMk id="91" creationId="{00000000-0000-0000-0000-000000000000}"/>
          </ac:spMkLst>
        </pc:spChg>
      </pc:sldChg>
      <pc:sldChg chg="modSp mod">
        <pc:chgData name="Susan Hite Foerster" userId="150586c9aba39a78" providerId="LiveId" clId="{F0A988C7-17B5-43B0-A834-1E541E3067B7}" dt="2022-02-01T18:38:50.296" v="80" actId="6549"/>
        <pc:sldMkLst>
          <pc:docMk/>
          <pc:sldMk cId="0" sldId="258"/>
        </pc:sldMkLst>
        <pc:spChg chg="mod">
          <ac:chgData name="Susan Hite Foerster" userId="150586c9aba39a78" providerId="LiveId" clId="{F0A988C7-17B5-43B0-A834-1E541E3067B7}" dt="2022-02-01T18:38:50.296" v="80" actId="6549"/>
          <ac:spMkLst>
            <pc:docMk/>
            <pc:sldMk cId="0" sldId="258"/>
            <ac:spMk id="108" creationId="{00000000-0000-0000-0000-000000000000}"/>
          </ac:spMkLst>
        </pc:spChg>
      </pc:sldChg>
      <pc:sldChg chg="modSp mod">
        <pc:chgData name="Susan Hite Foerster" userId="150586c9aba39a78" providerId="LiveId" clId="{F0A988C7-17B5-43B0-A834-1E541E3067B7}" dt="2022-02-01T18:38:56.401" v="81" actId="6549"/>
        <pc:sldMkLst>
          <pc:docMk/>
          <pc:sldMk cId="0" sldId="259"/>
        </pc:sldMkLst>
        <pc:spChg chg="mod">
          <ac:chgData name="Susan Hite Foerster" userId="150586c9aba39a78" providerId="LiveId" clId="{F0A988C7-17B5-43B0-A834-1E541E3067B7}" dt="2022-02-01T18:38:56.401" v="81" actId="6549"/>
          <ac:spMkLst>
            <pc:docMk/>
            <pc:sldMk cId="0" sldId="259"/>
            <ac:spMk id="123" creationId="{00000000-0000-0000-0000-000000000000}"/>
          </ac:spMkLst>
        </pc:spChg>
      </pc:sldChg>
      <pc:sldChg chg="modSp mod">
        <pc:chgData name="Susan Hite Foerster" userId="150586c9aba39a78" providerId="LiveId" clId="{F0A988C7-17B5-43B0-A834-1E541E3067B7}" dt="2022-02-01T18:39:02.883" v="82" actId="6549"/>
        <pc:sldMkLst>
          <pc:docMk/>
          <pc:sldMk cId="0" sldId="260"/>
        </pc:sldMkLst>
        <pc:spChg chg="mod">
          <ac:chgData name="Susan Hite Foerster" userId="150586c9aba39a78" providerId="LiveId" clId="{F0A988C7-17B5-43B0-A834-1E541E3067B7}" dt="2022-02-01T18:39:02.883" v="82" actId="6549"/>
          <ac:spMkLst>
            <pc:docMk/>
            <pc:sldMk cId="0" sldId="260"/>
            <ac:spMk id="138" creationId="{00000000-0000-0000-0000-000000000000}"/>
          </ac:spMkLst>
        </pc:spChg>
      </pc:sldChg>
      <pc:sldChg chg="modSp mod">
        <pc:chgData name="Susan Hite Foerster" userId="150586c9aba39a78" providerId="LiveId" clId="{F0A988C7-17B5-43B0-A834-1E541E3067B7}" dt="2022-02-01T18:39:18.763" v="84" actId="207"/>
        <pc:sldMkLst>
          <pc:docMk/>
          <pc:sldMk cId="0" sldId="261"/>
        </pc:sldMkLst>
        <pc:spChg chg="mod">
          <ac:chgData name="Susan Hite Foerster" userId="150586c9aba39a78" providerId="LiveId" clId="{F0A988C7-17B5-43B0-A834-1E541E3067B7}" dt="2022-02-01T18:39:18.763" v="84" actId="207"/>
          <ac:spMkLst>
            <pc:docMk/>
            <pc:sldMk cId="0" sldId="261"/>
            <ac:spMk id="155" creationId="{00000000-0000-0000-0000-000000000000}"/>
          </ac:spMkLst>
        </pc:spChg>
      </pc:sldChg>
      <pc:sldChg chg="modSp mod">
        <pc:chgData name="Susan Hite Foerster" userId="150586c9aba39a78" providerId="LiveId" clId="{F0A988C7-17B5-43B0-A834-1E541E3067B7}" dt="2022-02-01T18:39:52.283" v="88" actId="6549"/>
        <pc:sldMkLst>
          <pc:docMk/>
          <pc:sldMk cId="0" sldId="262"/>
        </pc:sldMkLst>
        <pc:spChg chg="mod">
          <ac:chgData name="Susan Hite Foerster" userId="150586c9aba39a78" providerId="LiveId" clId="{F0A988C7-17B5-43B0-A834-1E541E3067B7}" dt="2022-02-01T18:39:52.283" v="88" actId="6549"/>
          <ac:spMkLst>
            <pc:docMk/>
            <pc:sldMk cId="0" sldId="262"/>
            <ac:spMk id="169" creationId="{00000000-0000-0000-0000-000000000000}"/>
          </ac:spMkLst>
        </pc:spChg>
      </pc:sldChg>
      <pc:sldChg chg="modSp mod">
        <pc:chgData name="Susan Hite Foerster" userId="150586c9aba39a78" providerId="LiveId" clId="{F0A988C7-17B5-43B0-A834-1E541E3067B7}" dt="2022-02-01T18:40:32.181" v="233" actId="20577"/>
        <pc:sldMkLst>
          <pc:docMk/>
          <pc:sldMk cId="0" sldId="263"/>
        </pc:sldMkLst>
        <pc:spChg chg="mod">
          <ac:chgData name="Susan Hite Foerster" userId="150586c9aba39a78" providerId="LiveId" clId="{F0A988C7-17B5-43B0-A834-1E541E3067B7}" dt="2022-02-01T18:40:32.181" v="233" actId="20577"/>
          <ac:spMkLst>
            <pc:docMk/>
            <pc:sldMk cId="0" sldId="263"/>
            <ac:spMk id="183" creationId="{00000000-0000-0000-0000-000000000000}"/>
          </ac:spMkLst>
        </pc:spChg>
        <pc:spChg chg="mod">
          <ac:chgData name="Susan Hite Foerster" userId="150586c9aba39a78" providerId="LiveId" clId="{F0A988C7-17B5-43B0-A834-1E541E3067B7}" dt="2022-02-01T18:39:27.310" v="85" actId="6549"/>
          <ac:spMkLst>
            <pc:docMk/>
            <pc:sldMk cId="0" sldId="263"/>
            <ac:spMk id="18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1" name="Google Shape;8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6" name="Google Shape;9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1" name="Google Shape;11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6" name="Google Shape;12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Answers:  </a:t>
            </a:r>
            <a:endParaRPr/>
          </a:p>
          <a:p>
            <a:pPr marL="0" lvl="0" indent="0" algn="l" rtl="0">
              <a:spcBef>
                <a:spcPts val="360"/>
              </a:spcBef>
              <a:spcAft>
                <a:spcPts val="0"/>
              </a:spcAft>
              <a:buNone/>
            </a:pPr>
            <a:endParaRPr/>
          </a:p>
          <a:p>
            <a:pPr marL="228600" lvl="0" indent="-228600" algn="l" rtl="0">
              <a:spcBef>
                <a:spcPts val="360"/>
              </a:spcBef>
              <a:spcAft>
                <a:spcPts val="0"/>
              </a:spcAft>
              <a:buClr>
                <a:schemeClr val="dk1"/>
              </a:buClr>
              <a:buSzPts val="1200"/>
              <a:buFont typeface="Calibri"/>
              <a:buAutoNum type="arabicPeriod"/>
            </a:pPr>
            <a:r>
              <a:rPr lang="en-US"/>
              <a:t>Yes your shapes can change as you experience change in your life.  </a:t>
            </a:r>
            <a:endParaRPr/>
          </a:p>
          <a:p>
            <a:pPr marL="228600" lvl="0" indent="-228600" algn="l" rtl="0">
              <a:spcBef>
                <a:spcPts val="360"/>
              </a:spcBef>
              <a:spcAft>
                <a:spcPts val="0"/>
              </a:spcAft>
              <a:buClr>
                <a:schemeClr val="dk1"/>
              </a:buClr>
              <a:buSzPts val="1200"/>
              <a:buFont typeface="Calibri"/>
              <a:buAutoNum type="arabicPeriod"/>
            </a:pPr>
            <a:r>
              <a:rPr lang="en-US"/>
              <a:t>No, you have to be a licensed facilitator.  We have several licensed facilitators here at Bayer.</a:t>
            </a:r>
            <a:endParaRPr/>
          </a:p>
          <a:p>
            <a:pPr marL="228600" lvl="0" indent="-152400" algn="l" rtl="0">
              <a:spcBef>
                <a:spcPts val="360"/>
              </a:spcBef>
              <a:spcAft>
                <a:spcPts val="0"/>
              </a:spcAft>
              <a:buClr>
                <a:schemeClr val="dk1"/>
              </a:buClr>
              <a:buSzPts val="1200"/>
              <a:buFont typeface="Calibri"/>
              <a:buNone/>
            </a:pPr>
            <a:endParaRPr/>
          </a:p>
        </p:txBody>
      </p:sp>
      <p:sp>
        <p:nvSpPr>
          <p:cNvPr id="142" name="Google Shape;142;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8" name="Google Shape;15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2" name="Google Shape;17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3"/>
        <p:cNvGrpSpPr/>
        <p:nvPr/>
      </p:nvGrpSpPr>
      <p:grpSpPr>
        <a:xfrm>
          <a:off x="0" y="0"/>
          <a:ext cx="0" cy="0"/>
          <a:chOff x="0" y="0"/>
          <a:chExt cx="0" cy="0"/>
        </a:xfrm>
      </p:grpSpPr>
      <p:sp>
        <p:nvSpPr>
          <p:cNvPr id="44" name="Google Shape;44;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45" name="Google Shape;45;p19"/>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6"/>
        <p:cNvGrpSpPr/>
        <p:nvPr/>
      </p:nvGrpSpPr>
      <p:grpSpPr>
        <a:xfrm>
          <a:off x="0" y="0"/>
          <a:ext cx="0" cy="0"/>
          <a:chOff x="0" y="0"/>
          <a:chExt cx="0" cy="0"/>
        </a:xfrm>
      </p:grpSpPr>
      <p:sp>
        <p:nvSpPr>
          <p:cNvPr id="47" name="Google Shape;47;p20"/>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48" name="Google Shape;48;p2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1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6" name="Google Shape;16;p1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9" name="Google Shape;19;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sp>
        <p:nvSpPr>
          <p:cNvPr id="21" name="Google Shape;21;p1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2" name="Google Shape;22;p1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5" name="Google Shape;25;p1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6" name="Google Shape;26;p1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9" name="Google Shape;29;p1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0" name="Google Shape;30;p1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1" name="Google Shape;31;p1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2" name="Google Shape;32;p1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5"/>
        <p:cNvGrpSpPr/>
        <p:nvPr/>
      </p:nvGrpSpPr>
      <p:grpSpPr>
        <a:xfrm>
          <a:off x="0" y="0"/>
          <a:ext cx="0" cy="0"/>
          <a:chOff x="0" y="0"/>
          <a:chExt cx="0" cy="0"/>
        </a:xfrm>
      </p:grpSpPr>
      <p:sp>
        <p:nvSpPr>
          <p:cNvPr id="36" name="Google Shape;36;p1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7" name="Google Shape;37;p1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 name="Google Shape;38;p1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9"/>
        <p:cNvGrpSpPr/>
        <p:nvPr/>
      </p:nvGrpSpPr>
      <p:grpSpPr>
        <a:xfrm>
          <a:off x="0" y="0"/>
          <a:ext cx="0" cy="0"/>
          <a:chOff x="0" y="0"/>
          <a:chExt cx="0" cy="0"/>
        </a:xfrm>
      </p:grpSpPr>
      <p:sp>
        <p:nvSpPr>
          <p:cNvPr id="40" name="Google Shape;40;p1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41" name="Google Shape;41;p18"/>
          <p:cNvSpPr>
            <a:spLocks noGrp="1"/>
          </p:cNvSpPr>
          <p:nvPr>
            <p:ph type="pic" idx="2"/>
          </p:nvPr>
        </p:nvSpPr>
        <p:spPr>
          <a:xfrm>
            <a:off x="1792288" y="612775"/>
            <a:ext cx="5486400" cy="4114800"/>
          </a:xfrm>
          <a:prstGeom prst="rect">
            <a:avLst/>
          </a:prstGeom>
          <a:noFill/>
          <a:ln>
            <a:noFill/>
          </a:ln>
        </p:spPr>
      </p:sp>
      <p:sp>
        <p:nvSpPr>
          <p:cNvPr id="42" name="Google Shape;42;p1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hyperlink" Target="mailto:contact@susanhite.com" TargetMode="External"/><Relationship Id="rId2" Type="http://schemas.openxmlformats.org/officeDocument/2006/relationships/image" Target="../media/image3.jp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hyperlink" Target="mailto:contact@susanhite.com" TargetMode="External"/><Relationship Id="rId2" Type="http://schemas.openxmlformats.org/officeDocument/2006/relationships/image" Target="../media/image3.jpg"/><Relationship Id="rId1" Type="http://schemas.openxmlformats.org/officeDocument/2006/relationships/theme" Target="../theme/theme7.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9"/>
          <p:cNvGrpSpPr/>
          <p:nvPr/>
        </p:nvGrpSpPr>
        <p:grpSpPr>
          <a:xfrm>
            <a:off x="73688" y="6232186"/>
            <a:ext cx="6108521" cy="553998"/>
            <a:chOff x="73688" y="6232186"/>
            <a:chExt cx="6108521" cy="553998"/>
          </a:xfrm>
        </p:grpSpPr>
        <p:sp>
          <p:nvSpPr>
            <p:cNvPr id="11" name="Google Shape;11;p9"/>
            <p:cNvSpPr txBox="1"/>
            <p:nvPr/>
          </p:nvSpPr>
          <p:spPr>
            <a:xfrm>
              <a:off x="577790" y="6232186"/>
              <a:ext cx="5604419"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i="0" u="none" strike="noStrike" cap="none">
                  <a:solidFill>
                    <a:schemeClr val="dk1"/>
                  </a:solidFill>
                  <a:latin typeface="Helvetica Neue"/>
                  <a:ea typeface="Helvetica Neue"/>
                  <a:cs typeface="Helvetica Neue"/>
                  <a:sym typeface="Helvetica Neue"/>
                </a:rPr>
                <a:t>The Science of Behavior – The Art of Communicating</a:t>
              </a:r>
              <a:endParaRPr/>
            </a:p>
            <a:p>
              <a:pPr marL="0" marR="0" lvl="0" indent="0" algn="l" rtl="0">
                <a:spcBef>
                  <a:spcPts val="0"/>
                </a:spcBef>
                <a:spcAft>
                  <a:spcPts val="0"/>
                </a:spcAft>
                <a:buNone/>
              </a:pPr>
              <a:r>
                <a:rPr lang="en-US" sz="1000">
                  <a:solidFill>
                    <a:schemeClr val="dk1"/>
                  </a:solidFill>
                  <a:latin typeface="Helvetica Neue"/>
                  <a:ea typeface="Helvetica Neue"/>
                  <a:cs typeface="Helvetica Neue"/>
                  <a:sym typeface="Helvetica Neue"/>
                </a:rPr>
                <a:t>Using the Shapes Assessment for Simple, Efficient and Effective Communication.</a:t>
              </a:r>
              <a:endParaRPr/>
            </a:p>
            <a:p>
              <a:pPr marL="0" marR="0" lvl="0" indent="0" algn="l" rtl="0">
                <a:spcBef>
                  <a:spcPts val="0"/>
                </a:spcBef>
                <a:spcAft>
                  <a:spcPts val="0"/>
                </a:spcAft>
                <a:buNone/>
              </a:pPr>
              <a:r>
                <a:rPr lang="en-US" sz="1000">
                  <a:solidFill>
                    <a:schemeClr val="dk1"/>
                  </a:solidFill>
                  <a:latin typeface="Helvetica Neue"/>
                  <a:ea typeface="Helvetica Neue"/>
                  <a:cs typeface="Helvetica Neue"/>
                  <a:sym typeface="Helvetica Neue"/>
                </a:rPr>
                <a:t>All content copyrighted by Hite Resources, Inc. and Pgeo, Inc. www.psychogeometrics.com</a:t>
              </a:r>
              <a:endParaRPr/>
            </a:p>
          </p:txBody>
        </p:sp>
        <p:pic>
          <p:nvPicPr>
            <p:cNvPr id="12" name="Google Shape;12;p9"/>
            <p:cNvPicPr preferRelativeResize="0"/>
            <p:nvPr/>
          </p:nvPicPr>
          <p:blipFill rotWithShape="1">
            <a:blip r:embed="rId13">
              <a:alphaModFix/>
            </a:blip>
            <a:srcRect/>
            <a:stretch/>
          </p:blipFill>
          <p:spPr>
            <a:xfrm>
              <a:off x="73688" y="6251477"/>
              <a:ext cx="503579" cy="503579"/>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
        <p:cNvGrpSpPr/>
        <p:nvPr/>
      </p:nvGrpSpPr>
      <p:grpSpPr>
        <a:xfrm>
          <a:off x="0" y="0"/>
          <a:ext cx="0" cy="0"/>
          <a:chOff x="0" y="0"/>
          <a:chExt cx="0" cy="0"/>
        </a:xfrm>
      </p:grpSpPr>
      <p:sp>
        <p:nvSpPr>
          <p:cNvPr id="50" name="Google Shape;50;p21"/>
          <p:cNvSpPr txBox="1"/>
          <p:nvPr/>
        </p:nvSpPr>
        <p:spPr>
          <a:xfrm>
            <a:off x="8458200" y="6229349"/>
            <a:ext cx="609600" cy="47625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a:solidFill>
                  <a:srgbClr val="000000"/>
                </a:solidFill>
                <a:latin typeface="Arial"/>
                <a:ea typeface="Arial"/>
                <a:cs typeface="Arial"/>
                <a:sym typeface="Arial"/>
              </a:rPr>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
        <p:cNvGrpSpPr/>
        <p:nvPr/>
      </p:nvGrpSpPr>
      <p:grpSpPr>
        <a:xfrm>
          <a:off x="0" y="0"/>
          <a:ext cx="0" cy="0"/>
          <a:chOff x="0" y="0"/>
          <a:chExt cx="0" cy="0"/>
        </a:xfrm>
      </p:grpSpPr>
      <p:sp>
        <p:nvSpPr>
          <p:cNvPr id="52" name="Google Shape;52;p22"/>
          <p:cNvSpPr txBox="1"/>
          <p:nvPr/>
        </p:nvSpPr>
        <p:spPr>
          <a:xfrm>
            <a:off x="8229600" y="6229350"/>
            <a:ext cx="609600"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a:solidFill>
                  <a:srgbClr val="000000"/>
                </a:solidFill>
                <a:latin typeface="Arial"/>
                <a:ea typeface="Arial"/>
                <a:cs typeface="Arial"/>
                <a:sym typeface="Arial"/>
              </a:rPr>
              <a:t>‹#›</a:t>
            </a:fld>
            <a:endParaRPr sz="1400">
              <a:solidFill>
                <a:srgbClr val="000000"/>
              </a:solidFill>
              <a:latin typeface="Arial"/>
              <a:ea typeface="Arial"/>
              <a:cs typeface="Arial"/>
              <a:sym typeface="Arial"/>
            </a:endParaRPr>
          </a:p>
        </p:txBody>
      </p:sp>
      <p:pic>
        <p:nvPicPr>
          <p:cNvPr id="53" name="Google Shape;53;p22"/>
          <p:cNvPicPr preferRelativeResize="0"/>
          <p:nvPr/>
        </p:nvPicPr>
        <p:blipFill rotWithShape="1">
          <a:blip r:embed="rId2">
            <a:alphaModFix/>
          </a:blip>
          <a:srcRect/>
          <a:stretch/>
        </p:blipFill>
        <p:spPr>
          <a:xfrm>
            <a:off x="609600" y="5785948"/>
            <a:ext cx="7128684" cy="995852"/>
          </a:xfrm>
          <a:prstGeom prst="rect">
            <a:avLst/>
          </a:prstGeom>
          <a:noFill/>
          <a:ln>
            <a:noFill/>
          </a:ln>
        </p:spPr>
      </p:pic>
    </p:spTree>
  </p:cSld>
  <p:clrMap bg1="lt1" tx1="dk1" bg2="dk2" tx2="lt2" accent1="accent1" accent2="accent2" accent3="accent3" accent4="accent4" accent5="accent5" accent6="accent6" hlink="hlink" folHlink="folHlink"/>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
        <p:cNvGrpSpPr/>
        <p:nvPr/>
      </p:nvGrpSpPr>
      <p:grpSpPr>
        <a:xfrm>
          <a:off x="0" y="0"/>
          <a:ext cx="0" cy="0"/>
          <a:chOff x="0" y="0"/>
          <a:chExt cx="0" cy="0"/>
        </a:xfrm>
      </p:grpSpPr>
      <p:pic>
        <p:nvPicPr>
          <p:cNvPr id="55" name="Google Shape;55;p23"/>
          <p:cNvPicPr preferRelativeResize="0"/>
          <p:nvPr/>
        </p:nvPicPr>
        <p:blipFill rotWithShape="1">
          <a:blip r:embed="rId2">
            <a:alphaModFix/>
          </a:blip>
          <a:srcRect/>
          <a:stretch/>
        </p:blipFill>
        <p:spPr>
          <a:xfrm>
            <a:off x="609600" y="5785948"/>
            <a:ext cx="7128684" cy="995852"/>
          </a:xfrm>
          <a:prstGeom prst="rect">
            <a:avLst/>
          </a:prstGeom>
          <a:noFill/>
          <a:ln>
            <a:noFill/>
          </a:ln>
        </p:spPr>
      </p:pic>
    </p:spTree>
  </p:cSld>
  <p:clrMap bg1="lt1" tx1="dk1" bg2="dk2" tx2="lt2" accent1="accent1" accent2="accent2" accent3="accent3" accent4="accent4" accent5="accent5" accent6="accent6" hlink="hlink" folHlink="folHlink"/>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
        <p:cNvGrpSpPr/>
        <p:nvPr/>
      </p:nvGrpSpPr>
      <p:grpSpPr>
        <a:xfrm>
          <a:off x="0" y="0"/>
          <a:ext cx="0" cy="0"/>
          <a:chOff x="0" y="0"/>
          <a:chExt cx="0" cy="0"/>
        </a:xfrm>
      </p:grpSpPr>
      <p:sp>
        <p:nvSpPr>
          <p:cNvPr id="57" name="Google Shape;57;p24"/>
          <p:cNvSpPr txBox="1"/>
          <p:nvPr/>
        </p:nvSpPr>
        <p:spPr>
          <a:xfrm>
            <a:off x="8676312" y="6498516"/>
            <a:ext cx="40267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b="1">
                <a:solidFill>
                  <a:srgbClr val="808080"/>
                </a:solidFill>
                <a:latin typeface="Arial"/>
                <a:ea typeface="Arial"/>
                <a:cs typeface="Arial"/>
                <a:sym typeface="Arial"/>
              </a:rPr>
              <a:t>‹#›</a:t>
            </a:fld>
            <a:endParaRPr sz="1800" b="1">
              <a:solidFill>
                <a:srgbClr val="80808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
        <p:cNvGrpSpPr/>
        <p:nvPr/>
      </p:nvGrpSpPr>
      <p:grpSpPr>
        <a:xfrm>
          <a:off x="0" y="0"/>
          <a:ext cx="0" cy="0"/>
          <a:chOff x="0" y="0"/>
          <a:chExt cx="0" cy="0"/>
        </a:xfrm>
      </p:grpSpPr>
      <p:sp>
        <p:nvSpPr>
          <p:cNvPr id="59" name="Google Shape;59;p25"/>
          <p:cNvSpPr txBox="1"/>
          <p:nvPr/>
        </p:nvSpPr>
        <p:spPr>
          <a:xfrm>
            <a:off x="8676312" y="6498516"/>
            <a:ext cx="40267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b="1">
                <a:solidFill>
                  <a:srgbClr val="808080"/>
                </a:solidFill>
                <a:latin typeface="Arial"/>
                <a:ea typeface="Arial"/>
                <a:cs typeface="Arial"/>
                <a:sym typeface="Arial"/>
              </a:rPr>
              <a:t>‹#›</a:t>
            </a:fld>
            <a:endParaRPr sz="1800" b="1">
              <a:solidFill>
                <a:srgbClr val="808080"/>
              </a:solidFill>
              <a:latin typeface="Arial"/>
              <a:ea typeface="Arial"/>
              <a:cs typeface="Arial"/>
              <a:sym typeface="Arial"/>
            </a:endParaRPr>
          </a:p>
        </p:txBody>
      </p:sp>
      <p:pic>
        <p:nvPicPr>
          <p:cNvPr id="60" name="Google Shape;60;p25" descr="HRI logo new"/>
          <p:cNvPicPr preferRelativeResize="0"/>
          <p:nvPr/>
        </p:nvPicPr>
        <p:blipFill rotWithShape="1">
          <a:blip r:embed="rId2">
            <a:alphaModFix/>
          </a:blip>
          <a:srcRect/>
          <a:stretch/>
        </p:blipFill>
        <p:spPr>
          <a:xfrm>
            <a:off x="28575" y="6124884"/>
            <a:ext cx="1266825" cy="733116"/>
          </a:xfrm>
          <a:prstGeom prst="rect">
            <a:avLst/>
          </a:prstGeom>
          <a:noFill/>
          <a:ln>
            <a:noFill/>
          </a:ln>
        </p:spPr>
      </p:pic>
      <p:sp>
        <p:nvSpPr>
          <p:cNvPr id="61" name="Google Shape;61;p25"/>
          <p:cNvSpPr/>
          <p:nvPr/>
        </p:nvSpPr>
        <p:spPr>
          <a:xfrm>
            <a:off x="1219200" y="6118860"/>
            <a:ext cx="1676400" cy="5924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a:solidFill>
                  <a:srgbClr val="000000"/>
                </a:solidFill>
                <a:latin typeface="Tahoma"/>
                <a:ea typeface="Tahoma"/>
                <a:cs typeface="Tahoma"/>
                <a:sym typeface="Tahoma"/>
              </a:rPr>
              <a:t>Susan Hite</a:t>
            </a:r>
            <a:endParaRPr/>
          </a:p>
          <a:p>
            <a:pPr marL="0" marR="0" lvl="0" indent="0" algn="l" rtl="0">
              <a:lnSpc>
                <a:spcPct val="100000"/>
              </a:lnSpc>
              <a:spcBef>
                <a:spcPts val="0"/>
              </a:spcBef>
              <a:spcAft>
                <a:spcPts val="0"/>
              </a:spcAft>
              <a:buClr>
                <a:srgbClr val="000000"/>
              </a:buClr>
              <a:buSzPts val="1100"/>
              <a:buFont typeface="Tahoma"/>
              <a:buNone/>
            </a:pPr>
            <a:r>
              <a:rPr lang="en-US" sz="1100" u="sng">
                <a:solidFill>
                  <a:srgbClr val="000000"/>
                </a:solidFill>
                <a:latin typeface="Tahoma"/>
                <a:ea typeface="Tahoma"/>
                <a:cs typeface="Tahoma"/>
                <a:sym typeface="Tahoma"/>
                <a:hlinkClick r:id="rId3">
                  <a:extLst>
                    <a:ext uri="{A12FA001-AC4F-418D-AE19-62706E023703}">
                      <ahyp:hlinkClr xmlns:ahyp="http://schemas.microsoft.com/office/drawing/2018/hyperlinkcolor" val="tx"/>
                    </a:ext>
                  </a:extLst>
                </a:hlinkClick>
              </a:rPr>
              <a:t>contact@susanhite.com</a:t>
            </a:r>
            <a:endParaRPr sz="1100">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100"/>
              <a:buFont typeface="Tahoma"/>
              <a:buNone/>
            </a:pPr>
            <a:r>
              <a:rPr lang="en-US" sz="1100">
                <a:solidFill>
                  <a:srgbClr val="000000"/>
                </a:solidFill>
                <a:latin typeface="Tahoma"/>
                <a:ea typeface="Tahoma"/>
                <a:cs typeface="Tahoma"/>
                <a:sym typeface="Tahoma"/>
              </a:rPr>
              <a:t>919.889.4777</a:t>
            </a:r>
            <a:endParaRPr sz="11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
        <p:cNvGrpSpPr/>
        <p:nvPr/>
      </p:nvGrpSpPr>
      <p:grpSpPr>
        <a:xfrm>
          <a:off x="0" y="0"/>
          <a:ext cx="0" cy="0"/>
          <a:chOff x="0" y="0"/>
          <a:chExt cx="0" cy="0"/>
        </a:xfrm>
      </p:grpSpPr>
      <p:pic>
        <p:nvPicPr>
          <p:cNvPr id="63" name="Google Shape;63;p26" descr="HRI logo new"/>
          <p:cNvPicPr preferRelativeResize="0"/>
          <p:nvPr/>
        </p:nvPicPr>
        <p:blipFill rotWithShape="1">
          <a:blip r:embed="rId2">
            <a:alphaModFix/>
          </a:blip>
          <a:srcRect/>
          <a:stretch/>
        </p:blipFill>
        <p:spPr>
          <a:xfrm>
            <a:off x="28575" y="6124884"/>
            <a:ext cx="1266825" cy="733116"/>
          </a:xfrm>
          <a:prstGeom prst="rect">
            <a:avLst/>
          </a:prstGeom>
          <a:noFill/>
          <a:ln>
            <a:noFill/>
          </a:ln>
        </p:spPr>
      </p:pic>
      <p:sp>
        <p:nvSpPr>
          <p:cNvPr id="64" name="Google Shape;64;p26"/>
          <p:cNvSpPr/>
          <p:nvPr/>
        </p:nvSpPr>
        <p:spPr>
          <a:xfrm>
            <a:off x="1219200" y="6118860"/>
            <a:ext cx="1676400" cy="5924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a:solidFill>
                  <a:srgbClr val="000000"/>
                </a:solidFill>
                <a:latin typeface="Tahoma"/>
                <a:ea typeface="Tahoma"/>
                <a:cs typeface="Tahoma"/>
                <a:sym typeface="Tahoma"/>
              </a:rPr>
              <a:t>Susan Hite</a:t>
            </a:r>
            <a:endParaRPr/>
          </a:p>
          <a:p>
            <a:pPr marL="0" marR="0" lvl="0" indent="0" algn="l" rtl="0">
              <a:lnSpc>
                <a:spcPct val="100000"/>
              </a:lnSpc>
              <a:spcBef>
                <a:spcPts val="0"/>
              </a:spcBef>
              <a:spcAft>
                <a:spcPts val="0"/>
              </a:spcAft>
              <a:buClr>
                <a:srgbClr val="000000"/>
              </a:buClr>
              <a:buSzPts val="1100"/>
              <a:buFont typeface="Tahoma"/>
              <a:buNone/>
            </a:pPr>
            <a:r>
              <a:rPr lang="en-US" sz="1100" u="sng">
                <a:solidFill>
                  <a:srgbClr val="000000"/>
                </a:solidFill>
                <a:latin typeface="Tahoma"/>
                <a:ea typeface="Tahoma"/>
                <a:cs typeface="Tahoma"/>
                <a:sym typeface="Tahoma"/>
                <a:hlinkClick r:id="rId3">
                  <a:extLst>
                    <a:ext uri="{A12FA001-AC4F-418D-AE19-62706E023703}">
                      <ahyp:hlinkClr xmlns:ahyp="http://schemas.microsoft.com/office/drawing/2018/hyperlinkcolor" val="tx"/>
                    </a:ext>
                  </a:extLst>
                </a:hlinkClick>
              </a:rPr>
              <a:t>contact@susanhite.com</a:t>
            </a:r>
            <a:endParaRPr sz="1100">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100"/>
              <a:buFont typeface="Tahoma"/>
              <a:buNone/>
            </a:pPr>
            <a:r>
              <a:rPr lang="en-US" sz="1100">
                <a:solidFill>
                  <a:srgbClr val="000000"/>
                </a:solidFill>
                <a:latin typeface="Tahoma"/>
                <a:ea typeface="Tahoma"/>
                <a:cs typeface="Tahoma"/>
                <a:sym typeface="Tahoma"/>
              </a:rPr>
              <a:t>919.889.4777</a:t>
            </a:r>
            <a:endParaRPr sz="1100">
              <a:solidFill>
                <a:srgbClr val="000000"/>
              </a:solidFill>
              <a:latin typeface="Arial"/>
              <a:ea typeface="Arial"/>
              <a:cs typeface="Arial"/>
              <a:sym typeface="Arial"/>
            </a:endParaRPr>
          </a:p>
        </p:txBody>
      </p:sp>
      <p:pic>
        <p:nvPicPr>
          <p:cNvPr id="65" name="Google Shape;65;p26"/>
          <p:cNvPicPr preferRelativeResize="0"/>
          <p:nvPr/>
        </p:nvPicPr>
        <p:blipFill rotWithShape="1">
          <a:blip r:embed="rId4">
            <a:alphaModFix/>
          </a:blip>
          <a:srcRect/>
          <a:stretch/>
        </p:blipFill>
        <p:spPr>
          <a:xfrm>
            <a:off x="7372350" y="6048537"/>
            <a:ext cx="1501412" cy="733116"/>
          </a:xfrm>
          <a:prstGeom prst="rect">
            <a:avLst/>
          </a:prstGeom>
          <a:noFill/>
          <a:ln>
            <a:noFill/>
          </a:ln>
        </p:spPr>
      </p:pic>
      <p:sp>
        <p:nvSpPr>
          <p:cNvPr id="66" name="Google Shape;66;p26"/>
          <p:cNvSpPr/>
          <p:nvPr/>
        </p:nvSpPr>
        <p:spPr>
          <a:xfrm rot="5400000">
            <a:off x="8425023" y="6239327"/>
            <a:ext cx="65857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EE8D9C"/>
                </a:solidFill>
                <a:latin typeface="Open Sans"/>
                <a:ea typeface="Open Sans"/>
                <a:cs typeface="Open Sans"/>
                <a:sym typeface="Open Sans"/>
              </a:rPr>
              <a:t>PWIPM</a:t>
            </a:r>
            <a:endParaRPr sz="120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grpSp>
        <p:nvGrpSpPr>
          <p:cNvPr id="71" name="Google Shape;71;p1"/>
          <p:cNvGrpSpPr/>
          <p:nvPr/>
        </p:nvGrpSpPr>
        <p:grpSpPr>
          <a:xfrm>
            <a:off x="-681208" y="2971800"/>
            <a:ext cx="10587208" cy="1682750"/>
            <a:chOff x="442" y="1292"/>
            <a:chExt cx="4876" cy="775"/>
          </a:xfrm>
        </p:grpSpPr>
        <p:sp>
          <p:nvSpPr>
            <p:cNvPr id="72" name="Google Shape;72;p1"/>
            <p:cNvSpPr/>
            <p:nvPr/>
          </p:nvSpPr>
          <p:spPr>
            <a:xfrm>
              <a:off x="442" y="1296"/>
              <a:ext cx="4876" cy="7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3" name="Google Shape;73;p1"/>
            <p:cNvSpPr/>
            <p:nvPr/>
          </p:nvSpPr>
          <p:spPr>
            <a:xfrm>
              <a:off x="3292" y="1441"/>
              <a:ext cx="617" cy="622"/>
            </a:xfrm>
            <a:prstGeom prst="ellipse">
              <a:avLst/>
            </a:prstGeom>
            <a:solidFill>
              <a:srgbClr val="7EC77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4" name="Google Shape;74;p1"/>
            <p:cNvSpPr/>
            <p:nvPr/>
          </p:nvSpPr>
          <p:spPr>
            <a:xfrm>
              <a:off x="905" y="1441"/>
              <a:ext cx="618" cy="622"/>
            </a:xfrm>
            <a:custGeom>
              <a:avLst/>
              <a:gdLst/>
              <a:ahLst/>
              <a:cxnLst/>
              <a:rect l="l" t="t" r="r" b="b"/>
              <a:pathLst>
                <a:path w="160" h="159" extrusionOk="0">
                  <a:moveTo>
                    <a:pt x="151" y="159"/>
                  </a:moveTo>
                  <a:cubicBezTo>
                    <a:pt x="8" y="159"/>
                    <a:pt x="8" y="159"/>
                    <a:pt x="8" y="159"/>
                  </a:cubicBezTo>
                  <a:cubicBezTo>
                    <a:pt x="4" y="159"/>
                    <a:pt x="0" y="156"/>
                    <a:pt x="0" y="151"/>
                  </a:cubicBezTo>
                  <a:cubicBezTo>
                    <a:pt x="0" y="8"/>
                    <a:pt x="0" y="8"/>
                    <a:pt x="0" y="8"/>
                  </a:cubicBezTo>
                  <a:cubicBezTo>
                    <a:pt x="0" y="4"/>
                    <a:pt x="4" y="0"/>
                    <a:pt x="8" y="0"/>
                  </a:cubicBezTo>
                  <a:cubicBezTo>
                    <a:pt x="151" y="0"/>
                    <a:pt x="151" y="0"/>
                    <a:pt x="151" y="0"/>
                  </a:cubicBezTo>
                  <a:cubicBezTo>
                    <a:pt x="156" y="0"/>
                    <a:pt x="160" y="4"/>
                    <a:pt x="160" y="8"/>
                  </a:cubicBezTo>
                  <a:cubicBezTo>
                    <a:pt x="160" y="151"/>
                    <a:pt x="160" y="151"/>
                    <a:pt x="160" y="151"/>
                  </a:cubicBezTo>
                  <a:cubicBezTo>
                    <a:pt x="160" y="156"/>
                    <a:pt x="156" y="159"/>
                    <a:pt x="151" y="159"/>
                  </a:cubicBezTo>
                  <a:close/>
                </a:path>
              </a:pathLst>
            </a:custGeom>
            <a:solidFill>
              <a:srgbClr val="6D94E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5" name="Google Shape;75;p1"/>
            <p:cNvSpPr/>
            <p:nvPr/>
          </p:nvSpPr>
          <p:spPr>
            <a:xfrm>
              <a:off x="2698" y="1292"/>
              <a:ext cx="363" cy="771"/>
            </a:xfrm>
            <a:custGeom>
              <a:avLst/>
              <a:gdLst/>
              <a:ahLst/>
              <a:cxnLst/>
              <a:rect l="l" t="t" r="r" b="b"/>
              <a:pathLst>
                <a:path w="94" h="197" extrusionOk="0">
                  <a:moveTo>
                    <a:pt x="87" y="197"/>
                  </a:moveTo>
                  <a:cubicBezTo>
                    <a:pt x="7" y="197"/>
                    <a:pt x="7" y="197"/>
                    <a:pt x="7" y="197"/>
                  </a:cubicBezTo>
                  <a:cubicBezTo>
                    <a:pt x="3" y="197"/>
                    <a:pt x="0" y="194"/>
                    <a:pt x="0" y="190"/>
                  </a:cubicBezTo>
                  <a:cubicBezTo>
                    <a:pt x="0" y="7"/>
                    <a:pt x="0" y="7"/>
                    <a:pt x="0" y="7"/>
                  </a:cubicBezTo>
                  <a:cubicBezTo>
                    <a:pt x="0" y="3"/>
                    <a:pt x="3" y="0"/>
                    <a:pt x="7" y="0"/>
                  </a:cubicBezTo>
                  <a:cubicBezTo>
                    <a:pt x="87" y="0"/>
                    <a:pt x="87" y="0"/>
                    <a:pt x="87" y="0"/>
                  </a:cubicBezTo>
                  <a:cubicBezTo>
                    <a:pt x="91" y="0"/>
                    <a:pt x="94" y="3"/>
                    <a:pt x="94" y="7"/>
                  </a:cubicBezTo>
                  <a:cubicBezTo>
                    <a:pt x="94" y="190"/>
                    <a:pt x="94" y="190"/>
                    <a:pt x="94" y="190"/>
                  </a:cubicBezTo>
                  <a:cubicBezTo>
                    <a:pt x="94" y="194"/>
                    <a:pt x="91" y="197"/>
                    <a:pt x="87" y="197"/>
                  </a:cubicBezTo>
                  <a:close/>
                </a:path>
              </a:pathLst>
            </a:custGeom>
            <a:solidFill>
              <a:srgbClr val="BEBEB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6" name="Google Shape;76;p1"/>
            <p:cNvSpPr/>
            <p:nvPr/>
          </p:nvSpPr>
          <p:spPr>
            <a:xfrm>
              <a:off x="1758" y="1433"/>
              <a:ext cx="718" cy="630"/>
            </a:xfrm>
            <a:custGeom>
              <a:avLst/>
              <a:gdLst/>
              <a:ahLst/>
              <a:cxnLst/>
              <a:rect l="l" t="t" r="r" b="b"/>
              <a:pathLst>
                <a:path w="186" h="161" extrusionOk="0">
                  <a:moveTo>
                    <a:pt x="85" y="6"/>
                  </a:moveTo>
                  <a:cubicBezTo>
                    <a:pt x="3" y="149"/>
                    <a:pt x="3" y="149"/>
                    <a:pt x="3" y="149"/>
                  </a:cubicBezTo>
                  <a:cubicBezTo>
                    <a:pt x="0" y="154"/>
                    <a:pt x="4" y="161"/>
                    <a:pt x="10" y="161"/>
                  </a:cubicBezTo>
                  <a:cubicBezTo>
                    <a:pt x="175" y="161"/>
                    <a:pt x="175" y="161"/>
                    <a:pt x="175" y="161"/>
                  </a:cubicBezTo>
                  <a:cubicBezTo>
                    <a:pt x="182" y="161"/>
                    <a:pt x="186" y="154"/>
                    <a:pt x="182" y="149"/>
                  </a:cubicBezTo>
                  <a:cubicBezTo>
                    <a:pt x="100" y="6"/>
                    <a:pt x="100" y="6"/>
                    <a:pt x="100" y="6"/>
                  </a:cubicBezTo>
                  <a:cubicBezTo>
                    <a:pt x="97" y="0"/>
                    <a:pt x="89" y="0"/>
                    <a:pt x="85" y="6"/>
                  </a:cubicBezTo>
                  <a:close/>
                </a:path>
              </a:pathLst>
            </a:custGeom>
            <a:solidFill>
              <a:srgbClr val="DC554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7" name="Google Shape;77;p1"/>
            <p:cNvSpPr/>
            <p:nvPr/>
          </p:nvSpPr>
          <p:spPr>
            <a:xfrm>
              <a:off x="4156" y="1429"/>
              <a:ext cx="695" cy="638"/>
            </a:xfrm>
            <a:custGeom>
              <a:avLst/>
              <a:gdLst/>
              <a:ahLst/>
              <a:cxnLst/>
              <a:rect l="l" t="t" r="r" b="b"/>
              <a:pathLst>
                <a:path w="180" h="163" extrusionOk="0">
                  <a:moveTo>
                    <a:pt x="113" y="135"/>
                  </a:moveTo>
                  <a:cubicBezTo>
                    <a:pt x="112" y="136"/>
                    <a:pt x="110" y="136"/>
                    <a:pt x="109" y="137"/>
                  </a:cubicBezTo>
                  <a:cubicBezTo>
                    <a:pt x="114" y="126"/>
                    <a:pt x="142" y="94"/>
                    <a:pt x="166" y="69"/>
                  </a:cubicBezTo>
                  <a:cubicBezTo>
                    <a:pt x="169" y="67"/>
                    <a:pt x="179" y="58"/>
                    <a:pt x="176" y="48"/>
                  </a:cubicBezTo>
                  <a:cubicBezTo>
                    <a:pt x="175" y="44"/>
                    <a:pt x="171" y="38"/>
                    <a:pt x="160" y="36"/>
                  </a:cubicBezTo>
                  <a:cubicBezTo>
                    <a:pt x="149" y="35"/>
                    <a:pt x="138" y="37"/>
                    <a:pt x="129" y="43"/>
                  </a:cubicBezTo>
                  <a:cubicBezTo>
                    <a:pt x="105" y="59"/>
                    <a:pt x="60" y="96"/>
                    <a:pt x="59" y="97"/>
                  </a:cubicBezTo>
                  <a:cubicBezTo>
                    <a:pt x="56" y="99"/>
                    <a:pt x="54" y="100"/>
                    <a:pt x="52" y="101"/>
                  </a:cubicBezTo>
                  <a:cubicBezTo>
                    <a:pt x="102" y="40"/>
                    <a:pt x="102" y="40"/>
                    <a:pt x="102" y="40"/>
                  </a:cubicBezTo>
                  <a:cubicBezTo>
                    <a:pt x="112" y="30"/>
                    <a:pt x="121" y="20"/>
                    <a:pt x="116" y="10"/>
                  </a:cubicBezTo>
                  <a:cubicBezTo>
                    <a:pt x="110" y="0"/>
                    <a:pt x="94" y="3"/>
                    <a:pt x="88" y="5"/>
                  </a:cubicBezTo>
                  <a:cubicBezTo>
                    <a:pt x="82" y="6"/>
                    <a:pt x="77" y="9"/>
                    <a:pt x="72" y="12"/>
                  </a:cubicBezTo>
                  <a:cubicBezTo>
                    <a:pt x="6" y="61"/>
                    <a:pt x="6" y="61"/>
                    <a:pt x="6" y="61"/>
                  </a:cubicBezTo>
                  <a:cubicBezTo>
                    <a:pt x="1" y="65"/>
                    <a:pt x="0" y="71"/>
                    <a:pt x="4" y="75"/>
                  </a:cubicBezTo>
                  <a:cubicBezTo>
                    <a:pt x="7" y="79"/>
                    <a:pt x="13" y="80"/>
                    <a:pt x="17" y="77"/>
                  </a:cubicBezTo>
                  <a:cubicBezTo>
                    <a:pt x="83" y="28"/>
                    <a:pt x="83" y="28"/>
                    <a:pt x="83" y="28"/>
                  </a:cubicBezTo>
                  <a:cubicBezTo>
                    <a:pt x="86" y="26"/>
                    <a:pt x="88" y="25"/>
                    <a:pt x="91" y="24"/>
                  </a:cubicBezTo>
                  <a:cubicBezTo>
                    <a:pt x="90" y="25"/>
                    <a:pt x="89" y="26"/>
                    <a:pt x="89" y="26"/>
                  </a:cubicBezTo>
                  <a:cubicBezTo>
                    <a:pt x="26" y="102"/>
                    <a:pt x="26" y="102"/>
                    <a:pt x="26" y="102"/>
                  </a:cubicBezTo>
                  <a:cubicBezTo>
                    <a:pt x="25" y="104"/>
                    <a:pt x="25" y="104"/>
                    <a:pt x="25" y="104"/>
                  </a:cubicBezTo>
                  <a:cubicBezTo>
                    <a:pt x="23" y="111"/>
                    <a:pt x="22" y="120"/>
                    <a:pt x="29" y="125"/>
                  </a:cubicBezTo>
                  <a:cubicBezTo>
                    <a:pt x="34" y="129"/>
                    <a:pt x="40" y="129"/>
                    <a:pt x="46" y="127"/>
                  </a:cubicBezTo>
                  <a:cubicBezTo>
                    <a:pt x="46" y="128"/>
                    <a:pt x="47" y="130"/>
                    <a:pt x="48" y="131"/>
                  </a:cubicBezTo>
                  <a:cubicBezTo>
                    <a:pt x="51" y="135"/>
                    <a:pt x="57" y="136"/>
                    <a:pt x="61" y="133"/>
                  </a:cubicBezTo>
                  <a:cubicBezTo>
                    <a:pt x="107" y="97"/>
                    <a:pt x="107" y="97"/>
                    <a:pt x="107" y="97"/>
                  </a:cubicBezTo>
                  <a:cubicBezTo>
                    <a:pt x="111" y="94"/>
                    <a:pt x="112" y="88"/>
                    <a:pt x="108" y="84"/>
                  </a:cubicBezTo>
                  <a:cubicBezTo>
                    <a:pt x="108" y="83"/>
                    <a:pt x="108" y="83"/>
                    <a:pt x="107" y="83"/>
                  </a:cubicBezTo>
                  <a:cubicBezTo>
                    <a:pt x="119" y="74"/>
                    <a:pt x="131" y="65"/>
                    <a:pt x="140" y="59"/>
                  </a:cubicBezTo>
                  <a:cubicBezTo>
                    <a:pt x="144" y="57"/>
                    <a:pt x="148" y="55"/>
                    <a:pt x="152" y="55"/>
                  </a:cubicBezTo>
                  <a:cubicBezTo>
                    <a:pt x="130" y="78"/>
                    <a:pt x="94" y="117"/>
                    <a:pt x="89" y="134"/>
                  </a:cubicBezTo>
                  <a:cubicBezTo>
                    <a:pt x="87" y="138"/>
                    <a:pt x="84" y="148"/>
                    <a:pt x="90" y="155"/>
                  </a:cubicBezTo>
                  <a:cubicBezTo>
                    <a:pt x="98" y="163"/>
                    <a:pt x="111" y="158"/>
                    <a:pt x="123" y="152"/>
                  </a:cubicBezTo>
                  <a:cubicBezTo>
                    <a:pt x="123" y="152"/>
                    <a:pt x="123" y="152"/>
                    <a:pt x="123" y="152"/>
                  </a:cubicBezTo>
                  <a:cubicBezTo>
                    <a:pt x="123" y="155"/>
                    <a:pt x="124" y="158"/>
                    <a:pt x="127" y="160"/>
                  </a:cubicBezTo>
                  <a:cubicBezTo>
                    <a:pt x="129" y="162"/>
                    <a:pt x="131" y="162"/>
                    <a:pt x="133" y="162"/>
                  </a:cubicBezTo>
                  <a:cubicBezTo>
                    <a:pt x="136" y="162"/>
                    <a:pt x="139" y="161"/>
                    <a:pt x="140" y="159"/>
                  </a:cubicBezTo>
                  <a:cubicBezTo>
                    <a:pt x="175" y="120"/>
                    <a:pt x="180" y="112"/>
                    <a:pt x="172" y="104"/>
                  </a:cubicBezTo>
                  <a:cubicBezTo>
                    <a:pt x="166" y="98"/>
                    <a:pt x="162" y="93"/>
                    <a:pt x="113" y="135"/>
                  </a:cubicBezTo>
                  <a:close/>
                </a:path>
              </a:pathLst>
            </a:custGeom>
            <a:solidFill>
              <a:srgbClr val="EED57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pic>
        <p:nvPicPr>
          <p:cNvPr id="78" name="Google Shape;78;p1"/>
          <p:cNvPicPr preferRelativeResize="0"/>
          <p:nvPr/>
        </p:nvPicPr>
        <p:blipFill rotWithShape="1">
          <a:blip r:embed="rId3">
            <a:alphaModFix/>
          </a:blip>
          <a:srcRect/>
          <a:stretch/>
        </p:blipFill>
        <p:spPr>
          <a:xfrm>
            <a:off x="1905000" y="583074"/>
            <a:ext cx="5334000" cy="14743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grpSp>
        <p:nvGrpSpPr>
          <p:cNvPr id="83" name="Google Shape;83;p2"/>
          <p:cNvGrpSpPr/>
          <p:nvPr/>
        </p:nvGrpSpPr>
        <p:grpSpPr>
          <a:xfrm>
            <a:off x="396240" y="8756015"/>
            <a:ext cx="1105535" cy="630555"/>
            <a:chOff x="748" y="-327"/>
            <a:chExt cx="1741" cy="993"/>
          </a:xfrm>
        </p:grpSpPr>
        <p:pic>
          <p:nvPicPr>
            <p:cNvPr id="84" name="Google Shape;84;p2"/>
            <p:cNvPicPr preferRelativeResize="0"/>
            <p:nvPr/>
          </p:nvPicPr>
          <p:blipFill rotWithShape="1">
            <a:blip r:embed="rId3">
              <a:alphaModFix/>
            </a:blip>
            <a:srcRect/>
            <a:stretch/>
          </p:blipFill>
          <p:spPr>
            <a:xfrm>
              <a:off x="2117" y="-327"/>
              <a:ext cx="372" cy="758"/>
            </a:xfrm>
            <a:prstGeom prst="rect">
              <a:avLst/>
            </a:prstGeom>
            <a:noFill/>
            <a:ln>
              <a:noFill/>
            </a:ln>
          </p:spPr>
        </p:pic>
        <p:pic>
          <p:nvPicPr>
            <p:cNvPr id="85" name="Google Shape;85;p2"/>
            <p:cNvPicPr preferRelativeResize="0"/>
            <p:nvPr/>
          </p:nvPicPr>
          <p:blipFill rotWithShape="1">
            <a:blip r:embed="rId4">
              <a:alphaModFix/>
            </a:blip>
            <a:srcRect/>
            <a:stretch/>
          </p:blipFill>
          <p:spPr>
            <a:xfrm>
              <a:off x="1448" y="-327"/>
              <a:ext cx="640" cy="758"/>
            </a:xfrm>
            <a:prstGeom prst="rect">
              <a:avLst/>
            </a:prstGeom>
            <a:noFill/>
            <a:ln>
              <a:noFill/>
            </a:ln>
          </p:spPr>
        </p:pic>
        <p:pic>
          <p:nvPicPr>
            <p:cNvPr id="86" name="Google Shape;86;p2"/>
            <p:cNvPicPr preferRelativeResize="0"/>
            <p:nvPr/>
          </p:nvPicPr>
          <p:blipFill rotWithShape="1">
            <a:blip r:embed="rId5">
              <a:alphaModFix/>
            </a:blip>
            <a:srcRect/>
            <a:stretch/>
          </p:blipFill>
          <p:spPr>
            <a:xfrm>
              <a:off x="1618" y="-189"/>
              <a:ext cx="189" cy="208"/>
            </a:xfrm>
            <a:prstGeom prst="rect">
              <a:avLst/>
            </a:prstGeom>
            <a:noFill/>
            <a:ln>
              <a:noFill/>
            </a:ln>
          </p:spPr>
        </p:pic>
        <p:pic>
          <p:nvPicPr>
            <p:cNvPr id="87" name="Google Shape;87;p2"/>
            <p:cNvPicPr preferRelativeResize="0"/>
            <p:nvPr/>
          </p:nvPicPr>
          <p:blipFill rotWithShape="1">
            <a:blip r:embed="rId6">
              <a:alphaModFix/>
            </a:blip>
            <a:srcRect/>
            <a:stretch/>
          </p:blipFill>
          <p:spPr>
            <a:xfrm>
              <a:off x="748" y="-327"/>
              <a:ext cx="581" cy="758"/>
            </a:xfrm>
            <a:prstGeom prst="rect">
              <a:avLst/>
            </a:prstGeom>
            <a:noFill/>
            <a:ln>
              <a:noFill/>
            </a:ln>
          </p:spPr>
        </p:pic>
        <p:sp>
          <p:nvSpPr>
            <p:cNvPr id="88" name="Google Shape;88;p2"/>
            <p:cNvSpPr/>
            <p:nvPr/>
          </p:nvSpPr>
          <p:spPr>
            <a:xfrm>
              <a:off x="749" y="84"/>
              <a:ext cx="1642" cy="117"/>
            </a:xfrm>
            <a:prstGeom prst="rect">
              <a:avLst/>
            </a:prstGeom>
            <a:solidFill>
              <a:srgbClr val="231F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89" name="Google Shape;89;p2"/>
            <p:cNvPicPr preferRelativeResize="0"/>
            <p:nvPr/>
          </p:nvPicPr>
          <p:blipFill rotWithShape="1">
            <a:blip r:embed="rId7">
              <a:alphaModFix/>
            </a:blip>
            <a:srcRect/>
            <a:stretch/>
          </p:blipFill>
          <p:spPr>
            <a:xfrm>
              <a:off x="751" y="469"/>
              <a:ext cx="1736" cy="197"/>
            </a:xfrm>
            <a:prstGeom prst="rect">
              <a:avLst/>
            </a:prstGeom>
            <a:noFill/>
            <a:ln>
              <a:noFill/>
            </a:ln>
          </p:spPr>
        </p:pic>
        <p:sp>
          <p:nvSpPr>
            <p:cNvPr id="90" name="Google Shape;90;p2"/>
            <p:cNvSpPr/>
            <p:nvPr/>
          </p:nvSpPr>
          <p:spPr>
            <a:xfrm>
              <a:off x="809" y="101"/>
              <a:ext cx="1541" cy="98"/>
            </a:xfrm>
            <a:custGeom>
              <a:avLst/>
              <a:gdLst/>
              <a:ahLst/>
              <a:cxnLst/>
              <a:rect l="l" t="t" r="r" b="b"/>
              <a:pathLst>
                <a:path w="1541" h="98" extrusionOk="0">
                  <a:moveTo>
                    <a:pt x="28" y="3"/>
                  </a:moveTo>
                  <a:lnTo>
                    <a:pt x="0" y="3"/>
                  </a:lnTo>
                  <a:lnTo>
                    <a:pt x="0" y="78"/>
                  </a:lnTo>
                  <a:lnTo>
                    <a:pt x="28" y="78"/>
                  </a:lnTo>
                  <a:lnTo>
                    <a:pt x="28" y="45"/>
                  </a:lnTo>
                  <a:lnTo>
                    <a:pt x="95" y="45"/>
                  </a:lnTo>
                  <a:lnTo>
                    <a:pt x="95" y="31"/>
                  </a:lnTo>
                  <a:lnTo>
                    <a:pt x="28" y="31"/>
                  </a:lnTo>
                  <a:lnTo>
                    <a:pt x="28" y="3"/>
                  </a:lnTo>
                  <a:close/>
                  <a:moveTo>
                    <a:pt x="95" y="45"/>
                  </a:moveTo>
                  <a:lnTo>
                    <a:pt x="66" y="45"/>
                  </a:lnTo>
                  <a:lnTo>
                    <a:pt x="66" y="78"/>
                  </a:lnTo>
                  <a:lnTo>
                    <a:pt x="95" y="78"/>
                  </a:lnTo>
                  <a:lnTo>
                    <a:pt x="95" y="45"/>
                  </a:lnTo>
                  <a:close/>
                  <a:moveTo>
                    <a:pt x="95" y="3"/>
                  </a:moveTo>
                  <a:lnTo>
                    <a:pt x="66" y="3"/>
                  </a:lnTo>
                  <a:lnTo>
                    <a:pt x="66" y="31"/>
                  </a:lnTo>
                  <a:lnTo>
                    <a:pt x="95" y="31"/>
                  </a:lnTo>
                  <a:lnTo>
                    <a:pt x="95" y="3"/>
                  </a:lnTo>
                  <a:close/>
                  <a:moveTo>
                    <a:pt x="143" y="22"/>
                  </a:moveTo>
                  <a:lnTo>
                    <a:pt x="116" y="22"/>
                  </a:lnTo>
                  <a:lnTo>
                    <a:pt x="116" y="78"/>
                  </a:lnTo>
                  <a:lnTo>
                    <a:pt x="143" y="78"/>
                  </a:lnTo>
                  <a:lnTo>
                    <a:pt x="143" y="22"/>
                  </a:lnTo>
                  <a:close/>
                  <a:moveTo>
                    <a:pt x="144" y="0"/>
                  </a:moveTo>
                  <a:lnTo>
                    <a:pt x="116" y="0"/>
                  </a:lnTo>
                  <a:lnTo>
                    <a:pt x="116" y="14"/>
                  </a:lnTo>
                  <a:lnTo>
                    <a:pt x="144" y="14"/>
                  </a:lnTo>
                  <a:lnTo>
                    <a:pt x="144" y="0"/>
                  </a:lnTo>
                  <a:close/>
                  <a:moveTo>
                    <a:pt x="191" y="34"/>
                  </a:moveTo>
                  <a:lnTo>
                    <a:pt x="165" y="34"/>
                  </a:lnTo>
                  <a:lnTo>
                    <a:pt x="165" y="67"/>
                  </a:lnTo>
                  <a:lnTo>
                    <a:pt x="167" y="72"/>
                  </a:lnTo>
                  <a:lnTo>
                    <a:pt x="177" y="78"/>
                  </a:lnTo>
                  <a:lnTo>
                    <a:pt x="185" y="79"/>
                  </a:lnTo>
                  <a:lnTo>
                    <a:pt x="204" y="79"/>
                  </a:lnTo>
                  <a:lnTo>
                    <a:pt x="211" y="79"/>
                  </a:lnTo>
                  <a:lnTo>
                    <a:pt x="214" y="78"/>
                  </a:lnTo>
                  <a:lnTo>
                    <a:pt x="217" y="78"/>
                  </a:lnTo>
                  <a:lnTo>
                    <a:pt x="217" y="67"/>
                  </a:lnTo>
                  <a:lnTo>
                    <a:pt x="201" y="67"/>
                  </a:lnTo>
                  <a:lnTo>
                    <a:pt x="198" y="67"/>
                  </a:lnTo>
                  <a:lnTo>
                    <a:pt x="194" y="65"/>
                  </a:lnTo>
                  <a:lnTo>
                    <a:pt x="193" y="64"/>
                  </a:lnTo>
                  <a:lnTo>
                    <a:pt x="192" y="63"/>
                  </a:lnTo>
                  <a:lnTo>
                    <a:pt x="192" y="62"/>
                  </a:lnTo>
                  <a:lnTo>
                    <a:pt x="191" y="61"/>
                  </a:lnTo>
                  <a:lnTo>
                    <a:pt x="191" y="34"/>
                  </a:lnTo>
                  <a:close/>
                  <a:moveTo>
                    <a:pt x="217" y="65"/>
                  </a:moveTo>
                  <a:lnTo>
                    <a:pt x="214" y="65"/>
                  </a:lnTo>
                  <a:lnTo>
                    <a:pt x="213" y="66"/>
                  </a:lnTo>
                  <a:lnTo>
                    <a:pt x="212" y="66"/>
                  </a:lnTo>
                  <a:lnTo>
                    <a:pt x="207" y="67"/>
                  </a:lnTo>
                  <a:lnTo>
                    <a:pt x="201" y="67"/>
                  </a:lnTo>
                  <a:lnTo>
                    <a:pt x="217" y="67"/>
                  </a:lnTo>
                  <a:lnTo>
                    <a:pt x="217" y="65"/>
                  </a:lnTo>
                  <a:close/>
                  <a:moveTo>
                    <a:pt x="217" y="22"/>
                  </a:moveTo>
                  <a:lnTo>
                    <a:pt x="154" y="22"/>
                  </a:lnTo>
                  <a:lnTo>
                    <a:pt x="154" y="34"/>
                  </a:lnTo>
                  <a:lnTo>
                    <a:pt x="217" y="34"/>
                  </a:lnTo>
                  <a:lnTo>
                    <a:pt x="217" y="22"/>
                  </a:lnTo>
                  <a:close/>
                  <a:moveTo>
                    <a:pt x="191" y="6"/>
                  </a:moveTo>
                  <a:lnTo>
                    <a:pt x="165" y="6"/>
                  </a:lnTo>
                  <a:lnTo>
                    <a:pt x="165" y="22"/>
                  </a:lnTo>
                  <a:lnTo>
                    <a:pt x="191" y="22"/>
                  </a:lnTo>
                  <a:lnTo>
                    <a:pt x="191" y="6"/>
                  </a:lnTo>
                  <a:close/>
                  <a:moveTo>
                    <a:pt x="280" y="20"/>
                  </a:moveTo>
                  <a:lnTo>
                    <a:pt x="252" y="20"/>
                  </a:lnTo>
                  <a:lnTo>
                    <a:pt x="241" y="23"/>
                  </a:lnTo>
                  <a:lnTo>
                    <a:pt x="225" y="34"/>
                  </a:lnTo>
                  <a:lnTo>
                    <a:pt x="221" y="41"/>
                  </a:lnTo>
                  <a:lnTo>
                    <a:pt x="221" y="60"/>
                  </a:lnTo>
                  <a:lnTo>
                    <a:pt x="225" y="67"/>
                  </a:lnTo>
                  <a:lnTo>
                    <a:pt x="243" y="77"/>
                  </a:lnTo>
                  <a:lnTo>
                    <a:pt x="255" y="80"/>
                  </a:lnTo>
                  <a:lnTo>
                    <a:pt x="279" y="80"/>
                  </a:lnTo>
                  <a:lnTo>
                    <a:pt x="285" y="79"/>
                  </a:lnTo>
                  <a:lnTo>
                    <a:pt x="288" y="79"/>
                  </a:lnTo>
                  <a:lnTo>
                    <a:pt x="291" y="78"/>
                  </a:lnTo>
                  <a:lnTo>
                    <a:pt x="294" y="78"/>
                  </a:lnTo>
                  <a:lnTo>
                    <a:pt x="296" y="77"/>
                  </a:lnTo>
                  <a:lnTo>
                    <a:pt x="304" y="75"/>
                  </a:lnTo>
                  <a:lnTo>
                    <a:pt x="304" y="67"/>
                  </a:lnTo>
                  <a:lnTo>
                    <a:pt x="270" y="67"/>
                  </a:lnTo>
                  <a:lnTo>
                    <a:pt x="267" y="67"/>
                  </a:lnTo>
                  <a:lnTo>
                    <a:pt x="261" y="66"/>
                  </a:lnTo>
                  <a:lnTo>
                    <a:pt x="258" y="65"/>
                  </a:lnTo>
                  <a:lnTo>
                    <a:pt x="253" y="63"/>
                  </a:lnTo>
                  <a:lnTo>
                    <a:pt x="252" y="62"/>
                  </a:lnTo>
                  <a:lnTo>
                    <a:pt x="249" y="58"/>
                  </a:lnTo>
                  <a:lnTo>
                    <a:pt x="248" y="56"/>
                  </a:lnTo>
                  <a:lnTo>
                    <a:pt x="248" y="53"/>
                  </a:lnTo>
                  <a:lnTo>
                    <a:pt x="306" y="53"/>
                  </a:lnTo>
                  <a:lnTo>
                    <a:pt x="306" y="43"/>
                  </a:lnTo>
                  <a:lnTo>
                    <a:pt x="248" y="43"/>
                  </a:lnTo>
                  <a:lnTo>
                    <a:pt x="248" y="39"/>
                  </a:lnTo>
                  <a:lnTo>
                    <a:pt x="250" y="36"/>
                  </a:lnTo>
                  <a:lnTo>
                    <a:pt x="255" y="32"/>
                  </a:lnTo>
                  <a:lnTo>
                    <a:pt x="259" y="31"/>
                  </a:lnTo>
                  <a:lnTo>
                    <a:pt x="302" y="31"/>
                  </a:lnTo>
                  <a:lnTo>
                    <a:pt x="289" y="22"/>
                  </a:lnTo>
                  <a:lnTo>
                    <a:pt x="280" y="20"/>
                  </a:lnTo>
                  <a:close/>
                  <a:moveTo>
                    <a:pt x="304" y="61"/>
                  </a:moveTo>
                  <a:lnTo>
                    <a:pt x="301" y="61"/>
                  </a:lnTo>
                  <a:lnTo>
                    <a:pt x="300" y="61"/>
                  </a:lnTo>
                  <a:lnTo>
                    <a:pt x="299" y="62"/>
                  </a:lnTo>
                  <a:lnTo>
                    <a:pt x="295" y="63"/>
                  </a:lnTo>
                  <a:lnTo>
                    <a:pt x="293" y="64"/>
                  </a:lnTo>
                  <a:lnTo>
                    <a:pt x="288" y="65"/>
                  </a:lnTo>
                  <a:lnTo>
                    <a:pt x="286" y="66"/>
                  </a:lnTo>
                  <a:lnTo>
                    <a:pt x="280" y="67"/>
                  </a:lnTo>
                  <a:lnTo>
                    <a:pt x="277" y="67"/>
                  </a:lnTo>
                  <a:lnTo>
                    <a:pt x="304" y="67"/>
                  </a:lnTo>
                  <a:lnTo>
                    <a:pt x="304" y="61"/>
                  </a:lnTo>
                  <a:close/>
                  <a:moveTo>
                    <a:pt x="302" y="31"/>
                  </a:moveTo>
                  <a:lnTo>
                    <a:pt x="270" y="31"/>
                  </a:lnTo>
                  <a:lnTo>
                    <a:pt x="273" y="32"/>
                  </a:lnTo>
                  <a:lnTo>
                    <a:pt x="278" y="36"/>
                  </a:lnTo>
                  <a:lnTo>
                    <a:pt x="279" y="39"/>
                  </a:lnTo>
                  <a:lnTo>
                    <a:pt x="280" y="43"/>
                  </a:lnTo>
                  <a:lnTo>
                    <a:pt x="306" y="43"/>
                  </a:lnTo>
                  <a:lnTo>
                    <a:pt x="306" y="38"/>
                  </a:lnTo>
                  <a:lnTo>
                    <a:pt x="302" y="32"/>
                  </a:lnTo>
                  <a:lnTo>
                    <a:pt x="302" y="31"/>
                  </a:lnTo>
                  <a:close/>
                  <a:moveTo>
                    <a:pt x="418" y="3"/>
                  </a:moveTo>
                  <a:lnTo>
                    <a:pt x="366" y="3"/>
                  </a:lnTo>
                  <a:lnTo>
                    <a:pt x="366" y="78"/>
                  </a:lnTo>
                  <a:lnTo>
                    <a:pt x="394" y="78"/>
                  </a:lnTo>
                  <a:lnTo>
                    <a:pt x="394" y="51"/>
                  </a:lnTo>
                  <a:lnTo>
                    <a:pt x="438" y="51"/>
                  </a:lnTo>
                  <a:lnTo>
                    <a:pt x="432" y="46"/>
                  </a:lnTo>
                  <a:lnTo>
                    <a:pt x="439" y="44"/>
                  </a:lnTo>
                  <a:lnTo>
                    <a:pt x="444" y="41"/>
                  </a:lnTo>
                  <a:lnTo>
                    <a:pt x="449" y="37"/>
                  </a:lnTo>
                  <a:lnTo>
                    <a:pt x="394" y="37"/>
                  </a:lnTo>
                  <a:lnTo>
                    <a:pt x="394" y="17"/>
                  </a:lnTo>
                  <a:lnTo>
                    <a:pt x="453" y="17"/>
                  </a:lnTo>
                  <a:lnTo>
                    <a:pt x="448" y="11"/>
                  </a:lnTo>
                  <a:lnTo>
                    <a:pt x="445" y="9"/>
                  </a:lnTo>
                  <a:lnTo>
                    <a:pt x="437" y="6"/>
                  </a:lnTo>
                  <a:lnTo>
                    <a:pt x="432" y="5"/>
                  </a:lnTo>
                  <a:lnTo>
                    <a:pt x="423" y="4"/>
                  </a:lnTo>
                  <a:lnTo>
                    <a:pt x="418" y="3"/>
                  </a:lnTo>
                  <a:close/>
                  <a:moveTo>
                    <a:pt x="438" y="51"/>
                  </a:moveTo>
                  <a:lnTo>
                    <a:pt x="404" y="51"/>
                  </a:lnTo>
                  <a:lnTo>
                    <a:pt x="436" y="78"/>
                  </a:lnTo>
                  <a:lnTo>
                    <a:pt x="470" y="78"/>
                  </a:lnTo>
                  <a:lnTo>
                    <a:pt x="438" y="51"/>
                  </a:lnTo>
                  <a:close/>
                  <a:moveTo>
                    <a:pt x="453" y="17"/>
                  </a:moveTo>
                  <a:lnTo>
                    <a:pt x="394" y="17"/>
                  </a:lnTo>
                  <a:lnTo>
                    <a:pt x="412" y="17"/>
                  </a:lnTo>
                  <a:lnTo>
                    <a:pt x="414" y="17"/>
                  </a:lnTo>
                  <a:lnTo>
                    <a:pt x="416" y="18"/>
                  </a:lnTo>
                  <a:lnTo>
                    <a:pt x="420" y="19"/>
                  </a:lnTo>
                  <a:lnTo>
                    <a:pt x="422" y="20"/>
                  </a:lnTo>
                  <a:lnTo>
                    <a:pt x="424" y="23"/>
                  </a:lnTo>
                  <a:lnTo>
                    <a:pt x="425" y="24"/>
                  </a:lnTo>
                  <a:lnTo>
                    <a:pt x="425" y="28"/>
                  </a:lnTo>
                  <a:lnTo>
                    <a:pt x="424" y="30"/>
                  </a:lnTo>
                  <a:lnTo>
                    <a:pt x="423" y="33"/>
                  </a:lnTo>
                  <a:lnTo>
                    <a:pt x="421" y="34"/>
                  </a:lnTo>
                  <a:lnTo>
                    <a:pt x="419" y="35"/>
                  </a:lnTo>
                  <a:lnTo>
                    <a:pt x="417" y="36"/>
                  </a:lnTo>
                  <a:lnTo>
                    <a:pt x="415" y="37"/>
                  </a:lnTo>
                  <a:lnTo>
                    <a:pt x="410" y="37"/>
                  </a:lnTo>
                  <a:lnTo>
                    <a:pt x="394" y="37"/>
                  </a:lnTo>
                  <a:lnTo>
                    <a:pt x="449" y="37"/>
                  </a:lnTo>
                  <a:lnTo>
                    <a:pt x="452" y="34"/>
                  </a:lnTo>
                  <a:lnTo>
                    <a:pt x="454" y="30"/>
                  </a:lnTo>
                  <a:lnTo>
                    <a:pt x="454" y="20"/>
                  </a:lnTo>
                  <a:lnTo>
                    <a:pt x="453" y="17"/>
                  </a:lnTo>
                  <a:close/>
                  <a:moveTo>
                    <a:pt x="529" y="20"/>
                  </a:moveTo>
                  <a:lnTo>
                    <a:pt x="502" y="20"/>
                  </a:lnTo>
                  <a:lnTo>
                    <a:pt x="491" y="23"/>
                  </a:lnTo>
                  <a:lnTo>
                    <a:pt x="475" y="34"/>
                  </a:lnTo>
                  <a:lnTo>
                    <a:pt x="471" y="41"/>
                  </a:lnTo>
                  <a:lnTo>
                    <a:pt x="471" y="60"/>
                  </a:lnTo>
                  <a:lnTo>
                    <a:pt x="475" y="67"/>
                  </a:lnTo>
                  <a:lnTo>
                    <a:pt x="492" y="77"/>
                  </a:lnTo>
                  <a:lnTo>
                    <a:pt x="504" y="80"/>
                  </a:lnTo>
                  <a:lnTo>
                    <a:pt x="529" y="80"/>
                  </a:lnTo>
                  <a:lnTo>
                    <a:pt x="535" y="79"/>
                  </a:lnTo>
                  <a:lnTo>
                    <a:pt x="538" y="79"/>
                  </a:lnTo>
                  <a:lnTo>
                    <a:pt x="544" y="78"/>
                  </a:lnTo>
                  <a:lnTo>
                    <a:pt x="546" y="77"/>
                  </a:lnTo>
                  <a:lnTo>
                    <a:pt x="554" y="75"/>
                  </a:lnTo>
                  <a:lnTo>
                    <a:pt x="554" y="67"/>
                  </a:lnTo>
                  <a:lnTo>
                    <a:pt x="520" y="67"/>
                  </a:lnTo>
                  <a:lnTo>
                    <a:pt x="516" y="67"/>
                  </a:lnTo>
                  <a:lnTo>
                    <a:pt x="510" y="66"/>
                  </a:lnTo>
                  <a:lnTo>
                    <a:pt x="508" y="65"/>
                  </a:lnTo>
                  <a:lnTo>
                    <a:pt x="503" y="63"/>
                  </a:lnTo>
                  <a:lnTo>
                    <a:pt x="501" y="62"/>
                  </a:lnTo>
                  <a:lnTo>
                    <a:pt x="498" y="58"/>
                  </a:lnTo>
                  <a:lnTo>
                    <a:pt x="498" y="56"/>
                  </a:lnTo>
                  <a:lnTo>
                    <a:pt x="497" y="53"/>
                  </a:lnTo>
                  <a:lnTo>
                    <a:pt x="555" y="53"/>
                  </a:lnTo>
                  <a:lnTo>
                    <a:pt x="555" y="43"/>
                  </a:lnTo>
                  <a:lnTo>
                    <a:pt x="497" y="43"/>
                  </a:lnTo>
                  <a:lnTo>
                    <a:pt x="498" y="39"/>
                  </a:lnTo>
                  <a:lnTo>
                    <a:pt x="499" y="36"/>
                  </a:lnTo>
                  <a:lnTo>
                    <a:pt x="505" y="32"/>
                  </a:lnTo>
                  <a:lnTo>
                    <a:pt x="509" y="31"/>
                  </a:lnTo>
                  <a:lnTo>
                    <a:pt x="552" y="31"/>
                  </a:lnTo>
                  <a:lnTo>
                    <a:pt x="539" y="22"/>
                  </a:lnTo>
                  <a:lnTo>
                    <a:pt x="529" y="20"/>
                  </a:lnTo>
                  <a:close/>
                  <a:moveTo>
                    <a:pt x="554" y="61"/>
                  </a:moveTo>
                  <a:lnTo>
                    <a:pt x="551" y="61"/>
                  </a:lnTo>
                  <a:lnTo>
                    <a:pt x="550" y="61"/>
                  </a:lnTo>
                  <a:lnTo>
                    <a:pt x="548" y="62"/>
                  </a:lnTo>
                  <a:lnTo>
                    <a:pt x="545" y="63"/>
                  </a:lnTo>
                  <a:lnTo>
                    <a:pt x="543" y="64"/>
                  </a:lnTo>
                  <a:lnTo>
                    <a:pt x="538" y="65"/>
                  </a:lnTo>
                  <a:lnTo>
                    <a:pt x="535" y="66"/>
                  </a:lnTo>
                  <a:lnTo>
                    <a:pt x="529" y="67"/>
                  </a:lnTo>
                  <a:lnTo>
                    <a:pt x="526" y="67"/>
                  </a:lnTo>
                  <a:lnTo>
                    <a:pt x="554" y="67"/>
                  </a:lnTo>
                  <a:lnTo>
                    <a:pt x="554" y="61"/>
                  </a:lnTo>
                  <a:close/>
                  <a:moveTo>
                    <a:pt x="552" y="31"/>
                  </a:moveTo>
                  <a:lnTo>
                    <a:pt x="519" y="31"/>
                  </a:lnTo>
                  <a:lnTo>
                    <a:pt x="523" y="32"/>
                  </a:lnTo>
                  <a:lnTo>
                    <a:pt x="528" y="36"/>
                  </a:lnTo>
                  <a:lnTo>
                    <a:pt x="529" y="39"/>
                  </a:lnTo>
                  <a:lnTo>
                    <a:pt x="529" y="43"/>
                  </a:lnTo>
                  <a:lnTo>
                    <a:pt x="555" y="43"/>
                  </a:lnTo>
                  <a:lnTo>
                    <a:pt x="555" y="38"/>
                  </a:lnTo>
                  <a:lnTo>
                    <a:pt x="552" y="32"/>
                  </a:lnTo>
                  <a:lnTo>
                    <a:pt x="552" y="31"/>
                  </a:lnTo>
                  <a:close/>
                  <a:moveTo>
                    <a:pt x="565" y="60"/>
                  </a:moveTo>
                  <a:lnTo>
                    <a:pt x="563" y="60"/>
                  </a:lnTo>
                  <a:lnTo>
                    <a:pt x="563" y="75"/>
                  </a:lnTo>
                  <a:lnTo>
                    <a:pt x="567" y="77"/>
                  </a:lnTo>
                  <a:lnTo>
                    <a:pt x="572" y="78"/>
                  </a:lnTo>
                  <a:lnTo>
                    <a:pt x="583" y="79"/>
                  </a:lnTo>
                  <a:lnTo>
                    <a:pt x="589" y="80"/>
                  </a:lnTo>
                  <a:lnTo>
                    <a:pt x="602" y="80"/>
                  </a:lnTo>
                  <a:lnTo>
                    <a:pt x="608" y="79"/>
                  </a:lnTo>
                  <a:lnTo>
                    <a:pt x="617" y="77"/>
                  </a:lnTo>
                  <a:lnTo>
                    <a:pt x="622" y="76"/>
                  </a:lnTo>
                  <a:lnTo>
                    <a:pt x="629" y="73"/>
                  </a:lnTo>
                  <a:lnTo>
                    <a:pt x="631" y="71"/>
                  </a:lnTo>
                  <a:lnTo>
                    <a:pt x="634" y="68"/>
                  </a:lnTo>
                  <a:lnTo>
                    <a:pt x="591" y="68"/>
                  </a:lnTo>
                  <a:lnTo>
                    <a:pt x="588" y="68"/>
                  </a:lnTo>
                  <a:lnTo>
                    <a:pt x="582" y="66"/>
                  </a:lnTo>
                  <a:lnTo>
                    <a:pt x="579" y="66"/>
                  </a:lnTo>
                  <a:lnTo>
                    <a:pt x="577" y="65"/>
                  </a:lnTo>
                  <a:lnTo>
                    <a:pt x="574" y="64"/>
                  </a:lnTo>
                  <a:lnTo>
                    <a:pt x="571" y="63"/>
                  </a:lnTo>
                  <a:lnTo>
                    <a:pt x="567" y="61"/>
                  </a:lnTo>
                  <a:lnTo>
                    <a:pt x="565" y="60"/>
                  </a:lnTo>
                  <a:close/>
                  <a:moveTo>
                    <a:pt x="609" y="20"/>
                  </a:moveTo>
                  <a:lnTo>
                    <a:pt x="597" y="20"/>
                  </a:lnTo>
                  <a:lnTo>
                    <a:pt x="591" y="21"/>
                  </a:lnTo>
                  <a:lnTo>
                    <a:pt x="581" y="23"/>
                  </a:lnTo>
                  <a:lnTo>
                    <a:pt x="577" y="24"/>
                  </a:lnTo>
                  <a:lnTo>
                    <a:pt x="571" y="28"/>
                  </a:lnTo>
                  <a:lnTo>
                    <a:pt x="568" y="30"/>
                  </a:lnTo>
                  <a:lnTo>
                    <a:pt x="565" y="34"/>
                  </a:lnTo>
                  <a:lnTo>
                    <a:pt x="564" y="36"/>
                  </a:lnTo>
                  <a:lnTo>
                    <a:pt x="564" y="44"/>
                  </a:lnTo>
                  <a:lnTo>
                    <a:pt x="565" y="47"/>
                  </a:lnTo>
                  <a:lnTo>
                    <a:pt x="572" y="52"/>
                  </a:lnTo>
                  <a:lnTo>
                    <a:pt x="577" y="54"/>
                  </a:lnTo>
                  <a:lnTo>
                    <a:pt x="586" y="56"/>
                  </a:lnTo>
                  <a:lnTo>
                    <a:pt x="589" y="57"/>
                  </a:lnTo>
                  <a:lnTo>
                    <a:pt x="595" y="57"/>
                  </a:lnTo>
                  <a:lnTo>
                    <a:pt x="597" y="58"/>
                  </a:lnTo>
                  <a:lnTo>
                    <a:pt x="603" y="59"/>
                  </a:lnTo>
                  <a:lnTo>
                    <a:pt x="606" y="59"/>
                  </a:lnTo>
                  <a:lnTo>
                    <a:pt x="608" y="61"/>
                  </a:lnTo>
                  <a:lnTo>
                    <a:pt x="609" y="62"/>
                  </a:lnTo>
                  <a:lnTo>
                    <a:pt x="609" y="65"/>
                  </a:lnTo>
                  <a:lnTo>
                    <a:pt x="608" y="66"/>
                  </a:lnTo>
                  <a:lnTo>
                    <a:pt x="602" y="67"/>
                  </a:lnTo>
                  <a:lnTo>
                    <a:pt x="599" y="68"/>
                  </a:lnTo>
                  <a:lnTo>
                    <a:pt x="634" y="68"/>
                  </a:lnTo>
                  <a:lnTo>
                    <a:pt x="635" y="66"/>
                  </a:lnTo>
                  <a:lnTo>
                    <a:pt x="636" y="63"/>
                  </a:lnTo>
                  <a:lnTo>
                    <a:pt x="636" y="56"/>
                  </a:lnTo>
                  <a:lnTo>
                    <a:pt x="634" y="53"/>
                  </a:lnTo>
                  <a:lnTo>
                    <a:pt x="628" y="48"/>
                  </a:lnTo>
                  <a:lnTo>
                    <a:pt x="623" y="46"/>
                  </a:lnTo>
                  <a:lnTo>
                    <a:pt x="617" y="45"/>
                  </a:lnTo>
                  <a:lnTo>
                    <a:pt x="615" y="44"/>
                  </a:lnTo>
                  <a:lnTo>
                    <a:pt x="612" y="44"/>
                  </a:lnTo>
                  <a:lnTo>
                    <a:pt x="606" y="43"/>
                  </a:lnTo>
                  <a:lnTo>
                    <a:pt x="603" y="43"/>
                  </a:lnTo>
                  <a:lnTo>
                    <a:pt x="597" y="42"/>
                  </a:lnTo>
                  <a:lnTo>
                    <a:pt x="594" y="41"/>
                  </a:lnTo>
                  <a:lnTo>
                    <a:pt x="591" y="39"/>
                  </a:lnTo>
                  <a:lnTo>
                    <a:pt x="591" y="36"/>
                  </a:lnTo>
                  <a:lnTo>
                    <a:pt x="592" y="34"/>
                  </a:lnTo>
                  <a:lnTo>
                    <a:pt x="597" y="33"/>
                  </a:lnTo>
                  <a:lnTo>
                    <a:pt x="600" y="32"/>
                  </a:lnTo>
                  <a:lnTo>
                    <a:pt x="632" y="32"/>
                  </a:lnTo>
                  <a:lnTo>
                    <a:pt x="632" y="24"/>
                  </a:lnTo>
                  <a:lnTo>
                    <a:pt x="629" y="23"/>
                  </a:lnTo>
                  <a:lnTo>
                    <a:pt x="625" y="22"/>
                  </a:lnTo>
                  <a:lnTo>
                    <a:pt x="615" y="21"/>
                  </a:lnTo>
                  <a:lnTo>
                    <a:pt x="609" y="20"/>
                  </a:lnTo>
                  <a:close/>
                  <a:moveTo>
                    <a:pt x="632" y="32"/>
                  </a:moveTo>
                  <a:lnTo>
                    <a:pt x="607" y="32"/>
                  </a:lnTo>
                  <a:lnTo>
                    <a:pt x="610" y="33"/>
                  </a:lnTo>
                  <a:lnTo>
                    <a:pt x="615" y="33"/>
                  </a:lnTo>
                  <a:lnTo>
                    <a:pt x="618" y="34"/>
                  </a:lnTo>
                  <a:lnTo>
                    <a:pt x="622" y="35"/>
                  </a:lnTo>
                  <a:lnTo>
                    <a:pt x="624" y="36"/>
                  </a:lnTo>
                  <a:lnTo>
                    <a:pt x="628" y="37"/>
                  </a:lnTo>
                  <a:lnTo>
                    <a:pt x="629" y="38"/>
                  </a:lnTo>
                  <a:lnTo>
                    <a:pt x="630" y="39"/>
                  </a:lnTo>
                  <a:lnTo>
                    <a:pt x="632" y="39"/>
                  </a:lnTo>
                  <a:lnTo>
                    <a:pt x="632" y="32"/>
                  </a:lnTo>
                  <a:close/>
                  <a:moveTo>
                    <a:pt x="700" y="20"/>
                  </a:moveTo>
                  <a:lnTo>
                    <a:pt x="672" y="20"/>
                  </a:lnTo>
                  <a:lnTo>
                    <a:pt x="662" y="23"/>
                  </a:lnTo>
                  <a:lnTo>
                    <a:pt x="646" y="33"/>
                  </a:lnTo>
                  <a:lnTo>
                    <a:pt x="642" y="41"/>
                  </a:lnTo>
                  <a:lnTo>
                    <a:pt x="642" y="59"/>
                  </a:lnTo>
                  <a:lnTo>
                    <a:pt x="646" y="67"/>
                  </a:lnTo>
                  <a:lnTo>
                    <a:pt x="662" y="77"/>
                  </a:lnTo>
                  <a:lnTo>
                    <a:pt x="672" y="80"/>
                  </a:lnTo>
                  <a:lnTo>
                    <a:pt x="700" y="80"/>
                  </a:lnTo>
                  <a:lnTo>
                    <a:pt x="711" y="77"/>
                  </a:lnTo>
                  <a:lnTo>
                    <a:pt x="725" y="67"/>
                  </a:lnTo>
                  <a:lnTo>
                    <a:pt x="684" y="67"/>
                  </a:lnTo>
                  <a:lnTo>
                    <a:pt x="682" y="67"/>
                  </a:lnTo>
                  <a:lnTo>
                    <a:pt x="677" y="66"/>
                  </a:lnTo>
                  <a:lnTo>
                    <a:pt x="676" y="65"/>
                  </a:lnTo>
                  <a:lnTo>
                    <a:pt x="673" y="62"/>
                  </a:lnTo>
                  <a:lnTo>
                    <a:pt x="672" y="61"/>
                  </a:lnTo>
                  <a:lnTo>
                    <a:pt x="670" y="56"/>
                  </a:lnTo>
                  <a:lnTo>
                    <a:pt x="670" y="54"/>
                  </a:lnTo>
                  <a:lnTo>
                    <a:pt x="670" y="47"/>
                  </a:lnTo>
                  <a:lnTo>
                    <a:pt x="670" y="44"/>
                  </a:lnTo>
                  <a:lnTo>
                    <a:pt x="672" y="39"/>
                  </a:lnTo>
                  <a:lnTo>
                    <a:pt x="673" y="37"/>
                  </a:lnTo>
                  <a:lnTo>
                    <a:pt x="676" y="35"/>
                  </a:lnTo>
                  <a:lnTo>
                    <a:pt x="678" y="34"/>
                  </a:lnTo>
                  <a:lnTo>
                    <a:pt x="682" y="33"/>
                  </a:lnTo>
                  <a:lnTo>
                    <a:pt x="684" y="33"/>
                  </a:lnTo>
                  <a:lnTo>
                    <a:pt x="725" y="33"/>
                  </a:lnTo>
                  <a:lnTo>
                    <a:pt x="711" y="23"/>
                  </a:lnTo>
                  <a:lnTo>
                    <a:pt x="700" y="20"/>
                  </a:lnTo>
                  <a:close/>
                  <a:moveTo>
                    <a:pt x="725" y="33"/>
                  </a:moveTo>
                  <a:lnTo>
                    <a:pt x="689" y="33"/>
                  </a:lnTo>
                  <a:lnTo>
                    <a:pt x="691" y="33"/>
                  </a:lnTo>
                  <a:lnTo>
                    <a:pt x="695" y="34"/>
                  </a:lnTo>
                  <a:lnTo>
                    <a:pt x="697" y="35"/>
                  </a:lnTo>
                  <a:lnTo>
                    <a:pt x="700" y="38"/>
                  </a:lnTo>
                  <a:lnTo>
                    <a:pt x="701" y="40"/>
                  </a:lnTo>
                  <a:lnTo>
                    <a:pt x="703" y="44"/>
                  </a:lnTo>
                  <a:lnTo>
                    <a:pt x="703" y="47"/>
                  </a:lnTo>
                  <a:lnTo>
                    <a:pt x="703" y="54"/>
                  </a:lnTo>
                  <a:lnTo>
                    <a:pt x="703" y="57"/>
                  </a:lnTo>
                  <a:lnTo>
                    <a:pt x="701" y="61"/>
                  </a:lnTo>
                  <a:lnTo>
                    <a:pt x="700" y="62"/>
                  </a:lnTo>
                  <a:lnTo>
                    <a:pt x="697" y="65"/>
                  </a:lnTo>
                  <a:lnTo>
                    <a:pt x="695" y="66"/>
                  </a:lnTo>
                  <a:lnTo>
                    <a:pt x="691" y="67"/>
                  </a:lnTo>
                  <a:lnTo>
                    <a:pt x="689" y="67"/>
                  </a:lnTo>
                  <a:lnTo>
                    <a:pt x="725" y="67"/>
                  </a:lnTo>
                  <a:lnTo>
                    <a:pt x="726" y="67"/>
                  </a:lnTo>
                  <a:lnTo>
                    <a:pt x="730" y="59"/>
                  </a:lnTo>
                  <a:lnTo>
                    <a:pt x="730" y="41"/>
                  </a:lnTo>
                  <a:lnTo>
                    <a:pt x="726" y="33"/>
                  </a:lnTo>
                  <a:lnTo>
                    <a:pt x="725" y="33"/>
                  </a:lnTo>
                  <a:close/>
                  <a:moveTo>
                    <a:pt x="770" y="22"/>
                  </a:moveTo>
                  <a:lnTo>
                    <a:pt x="743" y="22"/>
                  </a:lnTo>
                  <a:lnTo>
                    <a:pt x="743" y="66"/>
                  </a:lnTo>
                  <a:lnTo>
                    <a:pt x="746" y="71"/>
                  </a:lnTo>
                  <a:lnTo>
                    <a:pt x="755" y="78"/>
                  </a:lnTo>
                  <a:lnTo>
                    <a:pt x="762" y="80"/>
                  </a:lnTo>
                  <a:lnTo>
                    <a:pt x="776" y="80"/>
                  </a:lnTo>
                  <a:lnTo>
                    <a:pt x="780" y="79"/>
                  </a:lnTo>
                  <a:lnTo>
                    <a:pt x="788" y="77"/>
                  </a:lnTo>
                  <a:lnTo>
                    <a:pt x="792" y="75"/>
                  </a:lnTo>
                  <a:lnTo>
                    <a:pt x="797" y="72"/>
                  </a:lnTo>
                  <a:lnTo>
                    <a:pt x="823" y="72"/>
                  </a:lnTo>
                  <a:lnTo>
                    <a:pt x="823" y="65"/>
                  </a:lnTo>
                  <a:lnTo>
                    <a:pt x="780" y="65"/>
                  </a:lnTo>
                  <a:lnTo>
                    <a:pt x="777" y="65"/>
                  </a:lnTo>
                  <a:lnTo>
                    <a:pt x="774" y="64"/>
                  </a:lnTo>
                  <a:lnTo>
                    <a:pt x="773" y="63"/>
                  </a:lnTo>
                  <a:lnTo>
                    <a:pt x="771" y="60"/>
                  </a:lnTo>
                  <a:lnTo>
                    <a:pt x="771" y="59"/>
                  </a:lnTo>
                  <a:lnTo>
                    <a:pt x="770" y="55"/>
                  </a:lnTo>
                  <a:lnTo>
                    <a:pt x="770" y="22"/>
                  </a:lnTo>
                  <a:close/>
                  <a:moveTo>
                    <a:pt x="823" y="72"/>
                  </a:moveTo>
                  <a:lnTo>
                    <a:pt x="797" y="72"/>
                  </a:lnTo>
                  <a:lnTo>
                    <a:pt x="797" y="78"/>
                  </a:lnTo>
                  <a:lnTo>
                    <a:pt x="823" y="78"/>
                  </a:lnTo>
                  <a:lnTo>
                    <a:pt x="823" y="72"/>
                  </a:lnTo>
                  <a:close/>
                  <a:moveTo>
                    <a:pt x="823" y="22"/>
                  </a:moveTo>
                  <a:lnTo>
                    <a:pt x="797" y="22"/>
                  </a:lnTo>
                  <a:lnTo>
                    <a:pt x="797" y="62"/>
                  </a:lnTo>
                  <a:lnTo>
                    <a:pt x="794" y="63"/>
                  </a:lnTo>
                  <a:lnTo>
                    <a:pt x="792" y="64"/>
                  </a:lnTo>
                  <a:lnTo>
                    <a:pt x="787" y="65"/>
                  </a:lnTo>
                  <a:lnTo>
                    <a:pt x="785" y="65"/>
                  </a:lnTo>
                  <a:lnTo>
                    <a:pt x="823" y="65"/>
                  </a:lnTo>
                  <a:lnTo>
                    <a:pt x="823" y="22"/>
                  </a:lnTo>
                  <a:close/>
                  <a:moveTo>
                    <a:pt x="870" y="22"/>
                  </a:moveTo>
                  <a:lnTo>
                    <a:pt x="843" y="22"/>
                  </a:lnTo>
                  <a:lnTo>
                    <a:pt x="843" y="78"/>
                  </a:lnTo>
                  <a:lnTo>
                    <a:pt x="870" y="78"/>
                  </a:lnTo>
                  <a:lnTo>
                    <a:pt x="870" y="40"/>
                  </a:lnTo>
                  <a:lnTo>
                    <a:pt x="873" y="40"/>
                  </a:lnTo>
                  <a:lnTo>
                    <a:pt x="876" y="39"/>
                  </a:lnTo>
                  <a:lnTo>
                    <a:pt x="882" y="38"/>
                  </a:lnTo>
                  <a:lnTo>
                    <a:pt x="885" y="38"/>
                  </a:lnTo>
                  <a:lnTo>
                    <a:pt x="900" y="38"/>
                  </a:lnTo>
                  <a:lnTo>
                    <a:pt x="900" y="30"/>
                  </a:lnTo>
                  <a:lnTo>
                    <a:pt x="870" y="30"/>
                  </a:lnTo>
                  <a:lnTo>
                    <a:pt x="870" y="22"/>
                  </a:lnTo>
                  <a:close/>
                  <a:moveTo>
                    <a:pt x="900" y="38"/>
                  </a:moveTo>
                  <a:lnTo>
                    <a:pt x="885" y="38"/>
                  </a:lnTo>
                  <a:lnTo>
                    <a:pt x="896" y="38"/>
                  </a:lnTo>
                  <a:lnTo>
                    <a:pt x="897" y="38"/>
                  </a:lnTo>
                  <a:lnTo>
                    <a:pt x="898" y="38"/>
                  </a:lnTo>
                  <a:lnTo>
                    <a:pt x="900" y="38"/>
                  </a:lnTo>
                  <a:close/>
                  <a:moveTo>
                    <a:pt x="895" y="22"/>
                  </a:moveTo>
                  <a:lnTo>
                    <a:pt x="892" y="22"/>
                  </a:lnTo>
                  <a:lnTo>
                    <a:pt x="890" y="22"/>
                  </a:lnTo>
                  <a:lnTo>
                    <a:pt x="885" y="23"/>
                  </a:lnTo>
                  <a:lnTo>
                    <a:pt x="883" y="24"/>
                  </a:lnTo>
                  <a:lnTo>
                    <a:pt x="879" y="25"/>
                  </a:lnTo>
                  <a:lnTo>
                    <a:pt x="877" y="26"/>
                  </a:lnTo>
                  <a:lnTo>
                    <a:pt x="873" y="28"/>
                  </a:lnTo>
                  <a:lnTo>
                    <a:pt x="871" y="29"/>
                  </a:lnTo>
                  <a:lnTo>
                    <a:pt x="870" y="30"/>
                  </a:lnTo>
                  <a:lnTo>
                    <a:pt x="900" y="30"/>
                  </a:lnTo>
                  <a:lnTo>
                    <a:pt x="900" y="22"/>
                  </a:lnTo>
                  <a:lnTo>
                    <a:pt x="895" y="22"/>
                  </a:lnTo>
                  <a:close/>
                  <a:moveTo>
                    <a:pt x="956" y="20"/>
                  </a:moveTo>
                  <a:lnTo>
                    <a:pt x="945" y="20"/>
                  </a:lnTo>
                  <a:lnTo>
                    <a:pt x="939" y="21"/>
                  </a:lnTo>
                  <a:lnTo>
                    <a:pt x="928" y="23"/>
                  </a:lnTo>
                  <a:lnTo>
                    <a:pt x="923" y="25"/>
                  </a:lnTo>
                  <a:lnTo>
                    <a:pt x="914" y="30"/>
                  </a:lnTo>
                  <a:lnTo>
                    <a:pt x="911" y="33"/>
                  </a:lnTo>
                  <a:lnTo>
                    <a:pt x="905" y="40"/>
                  </a:lnTo>
                  <a:lnTo>
                    <a:pt x="904" y="45"/>
                  </a:lnTo>
                  <a:lnTo>
                    <a:pt x="904" y="56"/>
                  </a:lnTo>
                  <a:lnTo>
                    <a:pt x="905" y="60"/>
                  </a:lnTo>
                  <a:lnTo>
                    <a:pt x="910" y="67"/>
                  </a:lnTo>
                  <a:lnTo>
                    <a:pt x="913" y="70"/>
                  </a:lnTo>
                  <a:lnTo>
                    <a:pt x="922" y="75"/>
                  </a:lnTo>
                  <a:lnTo>
                    <a:pt x="927" y="77"/>
                  </a:lnTo>
                  <a:lnTo>
                    <a:pt x="939" y="79"/>
                  </a:lnTo>
                  <a:lnTo>
                    <a:pt x="945" y="80"/>
                  </a:lnTo>
                  <a:lnTo>
                    <a:pt x="959" y="80"/>
                  </a:lnTo>
                  <a:lnTo>
                    <a:pt x="963" y="79"/>
                  </a:lnTo>
                  <a:lnTo>
                    <a:pt x="966" y="79"/>
                  </a:lnTo>
                  <a:lnTo>
                    <a:pt x="970" y="78"/>
                  </a:lnTo>
                  <a:lnTo>
                    <a:pt x="972" y="78"/>
                  </a:lnTo>
                  <a:lnTo>
                    <a:pt x="979" y="75"/>
                  </a:lnTo>
                  <a:lnTo>
                    <a:pt x="979" y="67"/>
                  </a:lnTo>
                  <a:lnTo>
                    <a:pt x="946" y="67"/>
                  </a:lnTo>
                  <a:lnTo>
                    <a:pt x="941" y="66"/>
                  </a:lnTo>
                  <a:lnTo>
                    <a:pt x="933" y="60"/>
                  </a:lnTo>
                  <a:lnTo>
                    <a:pt x="931" y="56"/>
                  </a:lnTo>
                  <a:lnTo>
                    <a:pt x="931" y="45"/>
                  </a:lnTo>
                  <a:lnTo>
                    <a:pt x="933" y="41"/>
                  </a:lnTo>
                  <a:lnTo>
                    <a:pt x="941" y="34"/>
                  </a:lnTo>
                  <a:lnTo>
                    <a:pt x="946" y="33"/>
                  </a:lnTo>
                  <a:lnTo>
                    <a:pt x="979" y="33"/>
                  </a:lnTo>
                  <a:lnTo>
                    <a:pt x="979" y="25"/>
                  </a:lnTo>
                  <a:lnTo>
                    <a:pt x="975" y="23"/>
                  </a:lnTo>
                  <a:lnTo>
                    <a:pt x="970" y="22"/>
                  </a:lnTo>
                  <a:lnTo>
                    <a:pt x="961" y="21"/>
                  </a:lnTo>
                  <a:lnTo>
                    <a:pt x="956" y="20"/>
                  </a:lnTo>
                  <a:close/>
                  <a:moveTo>
                    <a:pt x="979" y="60"/>
                  </a:moveTo>
                  <a:lnTo>
                    <a:pt x="976" y="60"/>
                  </a:lnTo>
                  <a:lnTo>
                    <a:pt x="975" y="61"/>
                  </a:lnTo>
                  <a:lnTo>
                    <a:pt x="972" y="63"/>
                  </a:lnTo>
                  <a:lnTo>
                    <a:pt x="970" y="64"/>
                  </a:lnTo>
                  <a:lnTo>
                    <a:pt x="968" y="65"/>
                  </a:lnTo>
                  <a:lnTo>
                    <a:pt x="966" y="65"/>
                  </a:lnTo>
                  <a:lnTo>
                    <a:pt x="964" y="66"/>
                  </a:lnTo>
                  <a:lnTo>
                    <a:pt x="959" y="67"/>
                  </a:lnTo>
                  <a:lnTo>
                    <a:pt x="956" y="67"/>
                  </a:lnTo>
                  <a:lnTo>
                    <a:pt x="979" y="67"/>
                  </a:lnTo>
                  <a:lnTo>
                    <a:pt x="979" y="60"/>
                  </a:lnTo>
                  <a:close/>
                  <a:moveTo>
                    <a:pt x="979" y="33"/>
                  </a:moveTo>
                  <a:lnTo>
                    <a:pt x="956" y="33"/>
                  </a:lnTo>
                  <a:lnTo>
                    <a:pt x="958" y="33"/>
                  </a:lnTo>
                  <a:lnTo>
                    <a:pt x="963" y="34"/>
                  </a:lnTo>
                  <a:lnTo>
                    <a:pt x="965" y="35"/>
                  </a:lnTo>
                  <a:lnTo>
                    <a:pt x="969" y="36"/>
                  </a:lnTo>
                  <a:lnTo>
                    <a:pt x="971" y="37"/>
                  </a:lnTo>
                  <a:lnTo>
                    <a:pt x="974" y="38"/>
                  </a:lnTo>
                  <a:lnTo>
                    <a:pt x="975" y="39"/>
                  </a:lnTo>
                  <a:lnTo>
                    <a:pt x="976" y="40"/>
                  </a:lnTo>
                  <a:lnTo>
                    <a:pt x="979" y="40"/>
                  </a:lnTo>
                  <a:lnTo>
                    <a:pt x="979" y="33"/>
                  </a:lnTo>
                  <a:close/>
                  <a:moveTo>
                    <a:pt x="1044" y="20"/>
                  </a:moveTo>
                  <a:lnTo>
                    <a:pt x="1017" y="20"/>
                  </a:lnTo>
                  <a:lnTo>
                    <a:pt x="1006" y="23"/>
                  </a:lnTo>
                  <a:lnTo>
                    <a:pt x="990" y="34"/>
                  </a:lnTo>
                  <a:lnTo>
                    <a:pt x="986" y="41"/>
                  </a:lnTo>
                  <a:lnTo>
                    <a:pt x="986" y="60"/>
                  </a:lnTo>
                  <a:lnTo>
                    <a:pt x="990" y="67"/>
                  </a:lnTo>
                  <a:lnTo>
                    <a:pt x="1007" y="77"/>
                  </a:lnTo>
                  <a:lnTo>
                    <a:pt x="1019" y="80"/>
                  </a:lnTo>
                  <a:lnTo>
                    <a:pt x="1044" y="80"/>
                  </a:lnTo>
                  <a:lnTo>
                    <a:pt x="1050" y="79"/>
                  </a:lnTo>
                  <a:lnTo>
                    <a:pt x="1053" y="79"/>
                  </a:lnTo>
                  <a:lnTo>
                    <a:pt x="1056" y="78"/>
                  </a:lnTo>
                  <a:lnTo>
                    <a:pt x="1059" y="78"/>
                  </a:lnTo>
                  <a:lnTo>
                    <a:pt x="1061" y="77"/>
                  </a:lnTo>
                  <a:lnTo>
                    <a:pt x="1069" y="75"/>
                  </a:lnTo>
                  <a:lnTo>
                    <a:pt x="1069" y="67"/>
                  </a:lnTo>
                  <a:lnTo>
                    <a:pt x="1035" y="67"/>
                  </a:lnTo>
                  <a:lnTo>
                    <a:pt x="1031" y="67"/>
                  </a:lnTo>
                  <a:lnTo>
                    <a:pt x="1025" y="66"/>
                  </a:lnTo>
                  <a:lnTo>
                    <a:pt x="1023" y="65"/>
                  </a:lnTo>
                  <a:lnTo>
                    <a:pt x="1018" y="63"/>
                  </a:lnTo>
                  <a:lnTo>
                    <a:pt x="1016" y="62"/>
                  </a:lnTo>
                  <a:lnTo>
                    <a:pt x="1013" y="58"/>
                  </a:lnTo>
                  <a:lnTo>
                    <a:pt x="1013" y="56"/>
                  </a:lnTo>
                  <a:lnTo>
                    <a:pt x="1012" y="53"/>
                  </a:lnTo>
                  <a:lnTo>
                    <a:pt x="1070" y="53"/>
                  </a:lnTo>
                  <a:lnTo>
                    <a:pt x="1070" y="43"/>
                  </a:lnTo>
                  <a:lnTo>
                    <a:pt x="1012" y="43"/>
                  </a:lnTo>
                  <a:lnTo>
                    <a:pt x="1013" y="39"/>
                  </a:lnTo>
                  <a:lnTo>
                    <a:pt x="1014" y="36"/>
                  </a:lnTo>
                  <a:lnTo>
                    <a:pt x="1020" y="32"/>
                  </a:lnTo>
                  <a:lnTo>
                    <a:pt x="1024" y="31"/>
                  </a:lnTo>
                  <a:lnTo>
                    <a:pt x="1067" y="31"/>
                  </a:lnTo>
                  <a:lnTo>
                    <a:pt x="1054" y="22"/>
                  </a:lnTo>
                  <a:lnTo>
                    <a:pt x="1044" y="20"/>
                  </a:lnTo>
                  <a:close/>
                  <a:moveTo>
                    <a:pt x="1069" y="61"/>
                  </a:moveTo>
                  <a:lnTo>
                    <a:pt x="1066" y="61"/>
                  </a:lnTo>
                  <a:lnTo>
                    <a:pt x="1065" y="61"/>
                  </a:lnTo>
                  <a:lnTo>
                    <a:pt x="1063" y="62"/>
                  </a:lnTo>
                  <a:lnTo>
                    <a:pt x="1060" y="63"/>
                  </a:lnTo>
                  <a:lnTo>
                    <a:pt x="1058" y="64"/>
                  </a:lnTo>
                  <a:lnTo>
                    <a:pt x="1053" y="65"/>
                  </a:lnTo>
                  <a:lnTo>
                    <a:pt x="1050" y="66"/>
                  </a:lnTo>
                  <a:lnTo>
                    <a:pt x="1044" y="67"/>
                  </a:lnTo>
                  <a:lnTo>
                    <a:pt x="1041" y="67"/>
                  </a:lnTo>
                  <a:lnTo>
                    <a:pt x="1069" y="67"/>
                  </a:lnTo>
                  <a:lnTo>
                    <a:pt x="1069" y="61"/>
                  </a:lnTo>
                  <a:close/>
                  <a:moveTo>
                    <a:pt x="1067" y="31"/>
                  </a:moveTo>
                  <a:lnTo>
                    <a:pt x="1034" y="31"/>
                  </a:lnTo>
                  <a:lnTo>
                    <a:pt x="1038" y="32"/>
                  </a:lnTo>
                  <a:lnTo>
                    <a:pt x="1043" y="36"/>
                  </a:lnTo>
                  <a:lnTo>
                    <a:pt x="1044" y="39"/>
                  </a:lnTo>
                  <a:lnTo>
                    <a:pt x="1044" y="43"/>
                  </a:lnTo>
                  <a:lnTo>
                    <a:pt x="1070" y="43"/>
                  </a:lnTo>
                  <a:lnTo>
                    <a:pt x="1070" y="38"/>
                  </a:lnTo>
                  <a:lnTo>
                    <a:pt x="1067" y="32"/>
                  </a:lnTo>
                  <a:lnTo>
                    <a:pt x="1067" y="31"/>
                  </a:lnTo>
                  <a:close/>
                  <a:moveTo>
                    <a:pt x="1080" y="60"/>
                  </a:moveTo>
                  <a:lnTo>
                    <a:pt x="1078" y="60"/>
                  </a:lnTo>
                  <a:lnTo>
                    <a:pt x="1078" y="75"/>
                  </a:lnTo>
                  <a:lnTo>
                    <a:pt x="1082" y="77"/>
                  </a:lnTo>
                  <a:lnTo>
                    <a:pt x="1086" y="78"/>
                  </a:lnTo>
                  <a:lnTo>
                    <a:pt x="1098" y="79"/>
                  </a:lnTo>
                  <a:lnTo>
                    <a:pt x="1104" y="80"/>
                  </a:lnTo>
                  <a:lnTo>
                    <a:pt x="1117" y="80"/>
                  </a:lnTo>
                  <a:lnTo>
                    <a:pt x="1123" y="79"/>
                  </a:lnTo>
                  <a:lnTo>
                    <a:pt x="1132" y="77"/>
                  </a:lnTo>
                  <a:lnTo>
                    <a:pt x="1137" y="76"/>
                  </a:lnTo>
                  <a:lnTo>
                    <a:pt x="1140" y="74"/>
                  </a:lnTo>
                  <a:lnTo>
                    <a:pt x="1144" y="73"/>
                  </a:lnTo>
                  <a:lnTo>
                    <a:pt x="1146" y="71"/>
                  </a:lnTo>
                  <a:lnTo>
                    <a:pt x="1149" y="68"/>
                  </a:lnTo>
                  <a:lnTo>
                    <a:pt x="1106" y="68"/>
                  </a:lnTo>
                  <a:lnTo>
                    <a:pt x="1103" y="68"/>
                  </a:lnTo>
                  <a:lnTo>
                    <a:pt x="1097" y="66"/>
                  </a:lnTo>
                  <a:lnTo>
                    <a:pt x="1094" y="66"/>
                  </a:lnTo>
                  <a:lnTo>
                    <a:pt x="1091" y="65"/>
                  </a:lnTo>
                  <a:lnTo>
                    <a:pt x="1089" y="64"/>
                  </a:lnTo>
                  <a:lnTo>
                    <a:pt x="1086" y="63"/>
                  </a:lnTo>
                  <a:lnTo>
                    <a:pt x="1083" y="62"/>
                  </a:lnTo>
                  <a:lnTo>
                    <a:pt x="1080" y="60"/>
                  </a:lnTo>
                  <a:close/>
                  <a:moveTo>
                    <a:pt x="1124" y="20"/>
                  </a:moveTo>
                  <a:lnTo>
                    <a:pt x="1112" y="20"/>
                  </a:lnTo>
                  <a:lnTo>
                    <a:pt x="1106" y="21"/>
                  </a:lnTo>
                  <a:lnTo>
                    <a:pt x="1096" y="23"/>
                  </a:lnTo>
                  <a:lnTo>
                    <a:pt x="1092" y="24"/>
                  </a:lnTo>
                  <a:lnTo>
                    <a:pt x="1086" y="28"/>
                  </a:lnTo>
                  <a:lnTo>
                    <a:pt x="1083" y="30"/>
                  </a:lnTo>
                  <a:lnTo>
                    <a:pt x="1080" y="34"/>
                  </a:lnTo>
                  <a:lnTo>
                    <a:pt x="1079" y="36"/>
                  </a:lnTo>
                  <a:lnTo>
                    <a:pt x="1079" y="44"/>
                  </a:lnTo>
                  <a:lnTo>
                    <a:pt x="1080" y="47"/>
                  </a:lnTo>
                  <a:lnTo>
                    <a:pt x="1087" y="52"/>
                  </a:lnTo>
                  <a:lnTo>
                    <a:pt x="1092" y="54"/>
                  </a:lnTo>
                  <a:lnTo>
                    <a:pt x="1101" y="56"/>
                  </a:lnTo>
                  <a:lnTo>
                    <a:pt x="1104" y="57"/>
                  </a:lnTo>
                  <a:lnTo>
                    <a:pt x="1110" y="57"/>
                  </a:lnTo>
                  <a:lnTo>
                    <a:pt x="1112" y="58"/>
                  </a:lnTo>
                  <a:lnTo>
                    <a:pt x="1118" y="59"/>
                  </a:lnTo>
                  <a:lnTo>
                    <a:pt x="1121" y="59"/>
                  </a:lnTo>
                  <a:lnTo>
                    <a:pt x="1123" y="61"/>
                  </a:lnTo>
                  <a:lnTo>
                    <a:pt x="1124" y="62"/>
                  </a:lnTo>
                  <a:lnTo>
                    <a:pt x="1124" y="65"/>
                  </a:lnTo>
                  <a:lnTo>
                    <a:pt x="1123" y="66"/>
                  </a:lnTo>
                  <a:lnTo>
                    <a:pt x="1117" y="67"/>
                  </a:lnTo>
                  <a:lnTo>
                    <a:pt x="1114" y="68"/>
                  </a:lnTo>
                  <a:lnTo>
                    <a:pt x="1149" y="68"/>
                  </a:lnTo>
                  <a:lnTo>
                    <a:pt x="1150" y="66"/>
                  </a:lnTo>
                  <a:lnTo>
                    <a:pt x="1151" y="63"/>
                  </a:lnTo>
                  <a:lnTo>
                    <a:pt x="1151" y="56"/>
                  </a:lnTo>
                  <a:lnTo>
                    <a:pt x="1149" y="53"/>
                  </a:lnTo>
                  <a:lnTo>
                    <a:pt x="1143" y="48"/>
                  </a:lnTo>
                  <a:lnTo>
                    <a:pt x="1138" y="46"/>
                  </a:lnTo>
                  <a:lnTo>
                    <a:pt x="1132" y="45"/>
                  </a:lnTo>
                  <a:lnTo>
                    <a:pt x="1130" y="44"/>
                  </a:lnTo>
                  <a:lnTo>
                    <a:pt x="1127" y="44"/>
                  </a:lnTo>
                  <a:lnTo>
                    <a:pt x="1121" y="43"/>
                  </a:lnTo>
                  <a:lnTo>
                    <a:pt x="1118" y="43"/>
                  </a:lnTo>
                  <a:lnTo>
                    <a:pt x="1112" y="42"/>
                  </a:lnTo>
                  <a:lnTo>
                    <a:pt x="1109" y="41"/>
                  </a:lnTo>
                  <a:lnTo>
                    <a:pt x="1106" y="39"/>
                  </a:lnTo>
                  <a:lnTo>
                    <a:pt x="1106" y="36"/>
                  </a:lnTo>
                  <a:lnTo>
                    <a:pt x="1107" y="34"/>
                  </a:lnTo>
                  <a:lnTo>
                    <a:pt x="1112" y="33"/>
                  </a:lnTo>
                  <a:lnTo>
                    <a:pt x="1115" y="32"/>
                  </a:lnTo>
                  <a:lnTo>
                    <a:pt x="1147" y="32"/>
                  </a:lnTo>
                  <a:lnTo>
                    <a:pt x="1147" y="24"/>
                  </a:lnTo>
                  <a:lnTo>
                    <a:pt x="1144" y="23"/>
                  </a:lnTo>
                  <a:lnTo>
                    <a:pt x="1140" y="22"/>
                  </a:lnTo>
                  <a:lnTo>
                    <a:pt x="1130" y="21"/>
                  </a:lnTo>
                  <a:lnTo>
                    <a:pt x="1124" y="20"/>
                  </a:lnTo>
                  <a:close/>
                  <a:moveTo>
                    <a:pt x="1147" y="32"/>
                  </a:moveTo>
                  <a:lnTo>
                    <a:pt x="1122" y="32"/>
                  </a:lnTo>
                  <a:lnTo>
                    <a:pt x="1125" y="33"/>
                  </a:lnTo>
                  <a:lnTo>
                    <a:pt x="1130" y="33"/>
                  </a:lnTo>
                  <a:lnTo>
                    <a:pt x="1133" y="34"/>
                  </a:lnTo>
                  <a:lnTo>
                    <a:pt x="1137" y="35"/>
                  </a:lnTo>
                  <a:lnTo>
                    <a:pt x="1139" y="36"/>
                  </a:lnTo>
                  <a:lnTo>
                    <a:pt x="1143" y="37"/>
                  </a:lnTo>
                  <a:lnTo>
                    <a:pt x="1144" y="38"/>
                  </a:lnTo>
                  <a:lnTo>
                    <a:pt x="1145" y="39"/>
                  </a:lnTo>
                  <a:lnTo>
                    <a:pt x="1147" y="39"/>
                  </a:lnTo>
                  <a:lnTo>
                    <a:pt x="1147" y="32"/>
                  </a:lnTo>
                  <a:close/>
                  <a:moveTo>
                    <a:pt x="1196" y="59"/>
                  </a:moveTo>
                  <a:lnTo>
                    <a:pt x="1168" y="59"/>
                  </a:lnTo>
                  <a:lnTo>
                    <a:pt x="1153" y="97"/>
                  </a:lnTo>
                  <a:lnTo>
                    <a:pt x="1169" y="97"/>
                  </a:lnTo>
                  <a:lnTo>
                    <a:pt x="1196" y="59"/>
                  </a:lnTo>
                  <a:close/>
                  <a:moveTo>
                    <a:pt x="1315" y="65"/>
                  </a:moveTo>
                  <a:lnTo>
                    <a:pt x="1254" y="65"/>
                  </a:lnTo>
                  <a:lnTo>
                    <a:pt x="1254" y="78"/>
                  </a:lnTo>
                  <a:lnTo>
                    <a:pt x="1315" y="78"/>
                  </a:lnTo>
                  <a:lnTo>
                    <a:pt x="1315" y="65"/>
                  </a:lnTo>
                  <a:close/>
                  <a:moveTo>
                    <a:pt x="1299" y="16"/>
                  </a:moveTo>
                  <a:lnTo>
                    <a:pt x="1270" y="16"/>
                  </a:lnTo>
                  <a:lnTo>
                    <a:pt x="1270" y="65"/>
                  </a:lnTo>
                  <a:lnTo>
                    <a:pt x="1299" y="65"/>
                  </a:lnTo>
                  <a:lnTo>
                    <a:pt x="1299" y="16"/>
                  </a:lnTo>
                  <a:close/>
                  <a:moveTo>
                    <a:pt x="1315" y="3"/>
                  </a:moveTo>
                  <a:lnTo>
                    <a:pt x="1254" y="3"/>
                  </a:lnTo>
                  <a:lnTo>
                    <a:pt x="1254" y="16"/>
                  </a:lnTo>
                  <a:lnTo>
                    <a:pt x="1315" y="16"/>
                  </a:lnTo>
                  <a:lnTo>
                    <a:pt x="1315" y="3"/>
                  </a:lnTo>
                  <a:close/>
                  <a:moveTo>
                    <a:pt x="1359" y="22"/>
                  </a:moveTo>
                  <a:lnTo>
                    <a:pt x="1332" y="22"/>
                  </a:lnTo>
                  <a:lnTo>
                    <a:pt x="1332" y="78"/>
                  </a:lnTo>
                  <a:lnTo>
                    <a:pt x="1359" y="78"/>
                  </a:lnTo>
                  <a:lnTo>
                    <a:pt x="1359" y="38"/>
                  </a:lnTo>
                  <a:lnTo>
                    <a:pt x="1361" y="37"/>
                  </a:lnTo>
                  <a:lnTo>
                    <a:pt x="1364" y="36"/>
                  </a:lnTo>
                  <a:lnTo>
                    <a:pt x="1368" y="35"/>
                  </a:lnTo>
                  <a:lnTo>
                    <a:pt x="1370" y="35"/>
                  </a:lnTo>
                  <a:lnTo>
                    <a:pt x="1412" y="35"/>
                  </a:lnTo>
                  <a:lnTo>
                    <a:pt x="1409" y="29"/>
                  </a:lnTo>
                  <a:lnTo>
                    <a:pt x="1408" y="28"/>
                  </a:lnTo>
                  <a:lnTo>
                    <a:pt x="1359" y="28"/>
                  </a:lnTo>
                  <a:lnTo>
                    <a:pt x="1359" y="22"/>
                  </a:lnTo>
                  <a:close/>
                  <a:moveTo>
                    <a:pt x="1412" y="35"/>
                  </a:moveTo>
                  <a:lnTo>
                    <a:pt x="1375" y="35"/>
                  </a:lnTo>
                  <a:lnTo>
                    <a:pt x="1377" y="35"/>
                  </a:lnTo>
                  <a:lnTo>
                    <a:pt x="1381" y="36"/>
                  </a:lnTo>
                  <a:lnTo>
                    <a:pt x="1382" y="37"/>
                  </a:lnTo>
                  <a:lnTo>
                    <a:pt x="1384" y="40"/>
                  </a:lnTo>
                  <a:lnTo>
                    <a:pt x="1384" y="41"/>
                  </a:lnTo>
                  <a:lnTo>
                    <a:pt x="1385" y="46"/>
                  </a:lnTo>
                  <a:lnTo>
                    <a:pt x="1385" y="78"/>
                  </a:lnTo>
                  <a:lnTo>
                    <a:pt x="1412" y="78"/>
                  </a:lnTo>
                  <a:lnTo>
                    <a:pt x="1412" y="35"/>
                  </a:lnTo>
                  <a:close/>
                  <a:moveTo>
                    <a:pt x="1394" y="20"/>
                  </a:moveTo>
                  <a:lnTo>
                    <a:pt x="1380" y="20"/>
                  </a:lnTo>
                  <a:lnTo>
                    <a:pt x="1375" y="21"/>
                  </a:lnTo>
                  <a:lnTo>
                    <a:pt x="1367" y="24"/>
                  </a:lnTo>
                  <a:lnTo>
                    <a:pt x="1363" y="26"/>
                  </a:lnTo>
                  <a:lnTo>
                    <a:pt x="1359" y="28"/>
                  </a:lnTo>
                  <a:lnTo>
                    <a:pt x="1408" y="28"/>
                  </a:lnTo>
                  <a:lnTo>
                    <a:pt x="1400" y="22"/>
                  </a:lnTo>
                  <a:lnTo>
                    <a:pt x="1394" y="20"/>
                  </a:lnTo>
                  <a:close/>
                  <a:moveTo>
                    <a:pt x="1477" y="20"/>
                  </a:moveTo>
                  <a:lnTo>
                    <a:pt x="1466" y="20"/>
                  </a:lnTo>
                  <a:lnTo>
                    <a:pt x="1460" y="21"/>
                  </a:lnTo>
                  <a:lnTo>
                    <a:pt x="1449" y="23"/>
                  </a:lnTo>
                  <a:lnTo>
                    <a:pt x="1444" y="25"/>
                  </a:lnTo>
                  <a:lnTo>
                    <a:pt x="1435" y="30"/>
                  </a:lnTo>
                  <a:lnTo>
                    <a:pt x="1431" y="33"/>
                  </a:lnTo>
                  <a:lnTo>
                    <a:pt x="1426" y="40"/>
                  </a:lnTo>
                  <a:lnTo>
                    <a:pt x="1425" y="45"/>
                  </a:lnTo>
                  <a:lnTo>
                    <a:pt x="1425" y="56"/>
                  </a:lnTo>
                  <a:lnTo>
                    <a:pt x="1426" y="60"/>
                  </a:lnTo>
                  <a:lnTo>
                    <a:pt x="1431" y="67"/>
                  </a:lnTo>
                  <a:lnTo>
                    <a:pt x="1434" y="70"/>
                  </a:lnTo>
                  <a:lnTo>
                    <a:pt x="1443" y="75"/>
                  </a:lnTo>
                  <a:lnTo>
                    <a:pt x="1448" y="77"/>
                  </a:lnTo>
                  <a:lnTo>
                    <a:pt x="1460" y="79"/>
                  </a:lnTo>
                  <a:lnTo>
                    <a:pt x="1466" y="80"/>
                  </a:lnTo>
                  <a:lnTo>
                    <a:pt x="1480" y="80"/>
                  </a:lnTo>
                  <a:lnTo>
                    <a:pt x="1484" y="79"/>
                  </a:lnTo>
                  <a:lnTo>
                    <a:pt x="1486" y="79"/>
                  </a:lnTo>
                  <a:lnTo>
                    <a:pt x="1491" y="78"/>
                  </a:lnTo>
                  <a:lnTo>
                    <a:pt x="1493" y="78"/>
                  </a:lnTo>
                  <a:lnTo>
                    <a:pt x="1500" y="75"/>
                  </a:lnTo>
                  <a:lnTo>
                    <a:pt x="1500" y="67"/>
                  </a:lnTo>
                  <a:lnTo>
                    <a:pt x="1467" y="67"/>
                  </a:lnTo>
                  <a:lnTo>
                    <a:pt x="1462" y="66"/>
                  </a:lnTo>
                  <a:lnTo>
                    <a:pt x="1454" y="60"/>
                  </a:lnTo>
                  <a:lnTo>
                    <a:pt x="1452" y="56"/>
                  </a:lnTo>
                  <a:lnTo>
                    <a:pt x="1452" y="45"/>
                  </a:lnTo>
                  <a:lnTo>
                    <a:pt x="1454" y="41"/>
                  </a:lnTo>
                  <a:lnTo>
                    <a:pt x="1461" y="34"/>
                  </a:lnTo>
                  <a:lnTo>
                    <a:pt x="1467" y="33"/>
                  </a:lnTo>
                  <a:lnTo>
                    <a:pt x="1500" y="33"/>
                  </a:lnTo>
                  <a:lnTo>
                    <a:pt x="1500" y="25"/>
                  </a:lnTo>
                  <a:lnTo>
                    <a:pt x="1496" y="23"/>
                  </a:lnTo>
                  <a:lnTo>
                    <a:pt x="1491" y="22"/>
                  </a:lnTo>
                  <a:lnTo>
                    <a:pt x="1482" y="21"/>
                  </a:lnTo>
                  <a:lnTo>
                    <a:pt x="1477" y="20"/>
                  </a:lnTo>
                  <a:close/>
                  <a:moveTo>
                    <a:pt x="1500" y="60"/>
                  </a:moveTo>
                  <a:lnTo>
                    <a:pt x="1497" y="60"/>
                  </a:lnTo>
                  <a:lnTo>
                    <a:pt x="1495" y="62"/>
                  </a:lnTo>
                  <a:lnTo>
                    <a:pt x="1492" y="63"/>
                  </a:lnTo>
                  <a:lnTo>
                    <a:pt x="1491" y="64"/>
                  </a:lnTo>
                  <a:lnTo>
                    <a:pt x="1489" y="65"/>
                  </a:lnTo>
                  <a:lnTo>
                    <a:pt x="1487" y="65"/>
                  </a:lnTo>
                  <a:lnTo>
                    <a:pt x="1485" y="66"/>
                  </a:lnTo>
                  <a:lnTo>
                    <a:pt x="1480" y="67"/>
                  </a:lnTo>
                  <a:lnTo>
                    <a:pt x="1477" y="67"/>
                  </a:lnTo>
                  <a:lnTo>
                    <a:pt x="1500" y="67"/>
                  </a:lnTo>
                  <a:lnTo>
                    <a:pt x="1500" y="60"/>
                  </a:lnTo>
                  <a:close/>
                  <a:moveTo>
                    <a:pt x="1500" y="33"/>
                  </a:moveTo>
                  <a:lnTo>
                    <a:pt x="1476" y="33"/>
                  </a:lnTo>
                  <a:lnTo>
                    <a:pt x="1479" y="33"/>
                  </a:lnTo>
                  <a:lnTo>
                    <a:pt x="1484" y="34"/>
                  </a:lnTo>
                  <a:lnTo>
                    <a:pt x="1486" y="35"/>
                  </a:lnTo>
                  <a:lnTo>
                    <a:pt x="1490" y="36"/>
                  </a:lnTo>
                  <a:lnTo>
                    <a:pt x="1492" y="37"/>
                  </a:lnTo>
                  <a:lnTo>
                    <a:pt x="1495" y="38"/>
                  </a:lnTo>
                  <a:lnTo>
                    <a:pt x="1496" y="39"/>
                  </a:lnTo>
                  <a:lnTo>
                    <a:pt x="1497" y="40"/>
                  </a:lnTo>
                  <a:lnTo>
                    <a:pt x="1500" y="40"/>
                  </a:lnTo>
                  <a:lnTo>
                    <a:pt x="1500" y="33"/>
                  </a:lnTo>
                  <a:close/>
                  <a:moveTo>
                    <a:pt x="1540" y="59"/>
                  </a:moveTo>
                  <a:lnTo>
                    <a:pt x="1514" y="59"/>
                  </a:lnTo>
                  <a:lnTo>
                    <a:pt x="1514" y="78"/>
                  </a:lnTo>
                  <a:lnTo>
                    <a:pt x="1540" y="78"/>
                  </a:lnTo>
                  <a:lnTo>
                    <a:pt x="1540" y="5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91" name="Google Shape;91;p2"/>
          <p:cNvSpPr/>
          <p:nvPr/>
        </p:nvSpPr>
        <p:spPr>
          <a:xfrm>
            <a:off x="0" y="76200"/>
            <a:ext cx="9144000" cy="156966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6D94E0"/>
              </a:buClr>
              <a:buSzPts val="3000"/>
              <a:buFont typeface="Arial"/>
              <a:buNone/>
            </a:pPr>
            <a:r>
              <a:rPr lang="en-US" sz="3000" b="1" u="none" strike="noStrike" cap="none" dirty="0">
                <a:solidFill>
                  <a:schemeClr val="lt2"/>
                </a:solidFill>
                <a:latin typeface="Arial"/>
                <a:ea typeface="Arial"/>
                <a:cs typeface="Arial"/>
                <a:sym typeface="Arial"/>
              </a:rPr>
              <a:t>Psycho</a:t>
            </a:r>
            <a:r>
              <a:rPr lang="en-US" sz="3000" b="1" i="0" u="none" strike="noStrike" cap="none" dirty="0">
                <a:solidFill>
                  <a:schemeClr val="lt2"/>
                </a:solidFill>
                <a:latin typeface="Arial"/>
                <a:ea typeface="Arial"/>
                <a:cs typeface="Arial"/>
                <a:sym typeface="Arial"/>
              </a:rPr>
              <a:t>Geometrics® Certification Workshop </a:t>
            </a:r>
            <a:endParaRPr dirty="0">
              <a:solidFill>
                <a:schemeClr val="lt2"/>
              </a:solidFill>
            </a:endParaRPr>
          </a:p>
          <a:p>
            <a:pPr marL="0" marR="0" lvl="0" indent="0" algn="ctr" rtl="0">
              <a:lnSpc>
                <a:spcPct val="100000"/>
              </a:lnSpc>
              <a:spcBef>
                <a:spcPts val="0"/>
              </a:spcBef>
              <a:spcAft>
                <a:spcPts val="0"/>
              </a:spcAft>
              <a:buClr>
                <a:srgbClr val="6D94E0"/>
              </a:buClr>
              <a:buSzPts val="3000"/>
              <a:buFont typeface="Arial"/>
              <a:buNone/>
            </a:pPr>
            <a:r>
              <a:rPr lang="en-US" sz="3000" b="1" i="0" u="none" strike="noStrike" cap="none" dirty="0">
                <a:solidFill>
                  <a:schemeClr val="lt2"/>
                </a:solidFill>
                <a:latin typeface="Arial"/>
                <a:ea typeface="Arial"/>
                <a:cs typeface="Arial"/>
                <a:sym typeface="Arial"/>
              </a:rPr>
              <a:t>– a.k.a. “SHAPES”</a:t>
            </a:r>
            <a:endParaRPr sz="3000" b="0" i="0" u="none" strike="noStrike" cap="none" dirty="0">
              <a:solidFill>
                <a:schemeClr val="lt2"/>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r>
              <a:rPr lang="en-US" sz="1800" dirty="0">
                <a:solidFill>
                  <a:schemeClr val="dk1"/>
                </a:solidFill>
              </a:rPr>
              <a:t>ANSWERED BY EXPERIENCED</a:t>
            </a:r>
            <a:r>
              <a:rPr lang="en-US" sz="1800" dirty="0">
                <a:solidFill>
                  <a:schemeClr val="dk1"/>
                </a:solidFill>
                <a:latin typeface="Arial"/>
                <a:ea typeface="Arial"/>
                <a:cs typeface="Arial"/>
                <a:sym typeface="Arial"/>
              </a:rPr>
              <a:t> </a:t>
            </a:r>
            <a:r>
              <a:rPr lang="en-US" sz="1800" b="0" i="0" u="none" strike="noStrike" cap="none" dirty="0">
                <a:solidFill>
                  <a:schemeClr val="dk1"/>
                </a:solidFill>
                <a:latin typeface="Arial"/>
                <a:ea typeface="Arial"/>
                <a:cs typeface="Arial"/>
                <a:sym typeface="Arial"/>
              </a:rPr>
              <a:t>SHAPES FACILITATORS</a:t>
            </a:r>
            <a:endParaRPr sz="1800" b="0" i="0" u="none" strike="noStrike" cap="none" dirty="0">
              <a:solidFill>
                <a:schemeClr val="dk1"/>
              </a:solidFill>
              <a:latin typeface="Arial"/>
              <a:ea typeface="Arial"/>
              <a:cs typeface="Arial"/>
              <a:sym typeface="Arial"/>
            </a:endParaRPr>
          </a:p>
        </p:txBody>
      </p:sp>
      <p:sp>
        <p:nvSpPr>
          <p:cNvPr id="92" name="Google Shape;92;p2"/>
          <p:cNvSpPr/>
          <p:nvPr/>
        </p:nvSpPr>
        <p:spPr>
          <a:xfrm>
            <a:off x="0" y="508000"/>
            <a:ext cx="9144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3" name="Google Shape;93;p2"/>
          <p:cNvSpPr txBox="1"/>
          <p:nvPr/>
        </p:nvSpPr>
        <p:spPr>
          <a:xfrm>
            <a:off x="434975" y="1905000"/>
            <a:ext cx="8214360" cy="39703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What do you enjoy most when facilitating?</a:t>
            </a:r>
            <a:endParaRPr/>
          </a:p>
          <a:p>
            <a:pPr marL="0" marR="0" lvl="0" indent="0" algn="l" rtl="0">
              <a:spcBef>
                <a:spcPts val="0"/>
              </a:spcBef>
              <a:spcAft>
                <a:spcPts val="0"/>
              </a:spcAft>
              <a:buNone/>
            </a:pPr>
            <a:r>
              <a:rPr lang="en-US" sz="1800">
                <a:solidFill>
                  <a:schemeClr val="dk1"/>
                </a:solidFill>
                <a:latin typeface="Arial"/>
                <a:ea typeface="Arial"/>
                <a:cs typeface="Arial"/>
                <a:sym typeface="Arial"/>
              </a:rPr>
              <a:t>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Seeing participants recognizing their traits and behaviors in their Primary and Secondary and thinking "yep..that's me" </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The practice of communication exercise with one another utilizing the knowledge they have just gained as a new tool for them. </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Attendees learn more about themselves and why they communicate or behave the way they do.</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Seeing the realization on their faces when they see that everyone does not approach their work the same. </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grpSp>
        <p:nvGrpSpPr>
          <p:cNvPr id="98" name="Google Shape;98;p3"/>
          <p:cNvGrpSpPr/>
          <p:nvPr/>
        </p:nvGrpSpPr>
        <p:grpSpPr>
          <a:xfrm>
            <a:off x="396240" y="8756015"/>
            <a:ext cx="1105535" cy="630555"/>
            <a:chOff x="748" y="-327"/>
            <a:chExt cx="1741" cy="993"/>
          </a:xfrm>
        </p:grpSpPr>
        <p:pic>
          <p:nvPicPr>
            <p:cNvPr id="99" name="Google Shape;99;p3"/>
            <p:cNvPicPr preferRelativeResize="0"/>
            <p:nvPr/>
          </p:nvPicPr>
          <p:blipFill rotWithShape="1">
            <a:blip r:embed="rId3">
              <a:alphaModFix/>
            </a:blip>
            <a:srcRect/>
            <a:stretch/>
          </p:blipFill>
          <p:spPr>
            <a:xfrm>
              <a:off x="2117" y="-327"/>
              <a:ext cx="372" cy="758"/>
            </a:xfrm>
            <a:prstGeom prst="rect">
              <a:avLst/>
            </a:prstGeom>
            <a:noFill/>
            <a:ln>
              <a:noFill/>
            </a:ln>
          </p:spPr>
        </p:pic>
        <p:pic>
          <p:nvPicPr>
            <p:cNvPr id="100" name="Google Shape;100;p3"/>
            <p:cNvPicPr preferRelativeResize="0"/>
            <p:nvPr/>
          </p:nvPicPr>
          <p:blipFill rotWithShape="1">
            <a:blip r:embed="rId4">
              <a:alphaModFix/>
            </a:blip>
            <a:srcRect/>
            <a:stretch/>
          </p:blipFill>
          <p:spPr>
            <a:xfrm>
              <a:off x="1448" y="-327"/>
              <a:ext cx="640" cy="758"/>
            </a:xfrm>
            <a:prstGeom prst="rect">
              <a:avLst/>
            </a:prstGeom>
            <a:noFill/>
            <a:ln>
              <a:noFill/>
            </a:ln>
          </p:spPr>
        </p:pic>
        <p:pic>
          <p:nvPicPr>
            <p:cNvPr id="101" name="Google Shape;101;p3"/>
            <p:cNvPicPr preferRelativeResize="0"/>
            <p:nvPr/>
          </p:nvPicPr>
          <p:blipFill rotWithShape="1">
            <a:blip r:embed="rId5">
              <a:alphaModFix/>
            </a:blip>
            <a:srcRect/>
            <a:stretch/>
          </p:blipFill>
          <p:spPr>
            <a:xfrm>
              <a:off x="1618" y="-189"/>
              <a:ext cx="189" cy="208"/>
            </a:xfrm>
            <a:prstGeom prst="rect">
              <a:avLst/>
            </a:prstGeom>
            <a:noFill/>
            <a:ln>
              <a:noFill/>
            </a:ln>
          </p:spPr>
        </p:pic>
        <p:pic>
          <p:nvPicPr>
            <p:cNvPr id="102" name="Google Shape;102;p3"/>
            <p:cNvPicPr preferRelativeResize="0"/>
            <p:nvPr/>
          </p:nvPicPr>
          <p:blipFill rotWithShape="1">
            <a:blip r:embed="rId6">
              <a:alphaModFix/>
            </a:blip>
            <a:srcRect/>
            <a:stretch/>
          </p:blipFill>
          <p:spPr>
            <a:xfrm>
              <a:off x="748" y="-327"/>
              <a:ext cx="581" cy="758"/>
            </a:xfrm>
            <a:prstGeom prst="rect">
              <a:avLst/>
            </a:prstGeom>
            <a:noFill/>
            <a:ln>
              <a:noFill/>
            </a:ln>
          </p:spPr>
        </p:pic>
        <p:sp>
          <p:nvSpPr>
            <p:cNvPr id="103" name="Google Shape;103;p3"/>
            <p:cNvSpPr/>
            <p:nvPr/>
          </p:nvSpPr>
          <p:spPr>
            <a:xfrm>
              <a:off x="749" y="84"/>
              <a:ext cx="1642" cy="117"/>
            </a:xfrm>
            <a:prstGeom prst="rect">
              <a:avLst/>
            </a:prstGeom>
            <a:solidFill>
              <a:srgbClr val="231F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04" name="Google Shape;104;p3"/>
            <p:cNvPicPr preferRelativeResize="0"/>
            <p:nvPr/>
          </p:nvPicPr>
          <p:blipFill rotWithShape="1">
            <a:blip r:embed="rId7">
              <a:alphaModFix/>
            </a:blip>
            <a:srcRect/>
            <a:stretch/>
          </p:blipFill>
          <p:spPr>
            <a:xfrm>
              <a:off x="751" y="469"/>
              <a:ext cx="1736" cy="197"/>
            </a:xfrm>
            <a:prstGeom prst="rect">
              <a:avLst/>
            </a:prstGeom>
            <a:noFill/>
            <a:ln>
              <a:noFill/>
            </a:ln>
          </p:spPr>
        </p:pic>
        <p:sp>
          <p:nvSpPr>
            <p:cNvPr id="105" name="Google Shape;105;p3"/>
            <p:cNvSpPr/>
            <p:nvPr/>
          </p:nvSpPr>
          <p:spPr>
            <a:xfrm>
              <a:off x="809" y="101"/>
              <a:ext cx="1541" cy="98"/>
            </a:xfrm>
            <a:custGeom>
              <a:avLst/>
              <a:gdLst/>
              <a:ahLst/>
              <a:cxnLst/>
              <a:rect l="l" t="t" r="r" b="b"/>
              <a:pathLst>
                <a:path w="1541" h="98" extrusionOk="0">
                  <a:moveTo>
                    <a:pt x="28" y="3"/>
                  </a:moveTo>
                  <a:lnTo>
                    <a:pt x="0" y="3"/>
                  </a:lnTo>
                  <a:lnTo>
                    <a:pt x="0" y="78"/>
                  </a:lnTo>
                  <a:lnTo>
                    <a:pt x="28" y="78"/>
                  </a:lnTo>
                  <a:lnTo>
                    <a:pt x="28" y="45"/>
                  </a:lnTo>
                  <a:lnTo>
                    <a:pt x="95" y="45"/>
                  </a:lnTo>
                  <a:lnTo>
                    <a:pt x="95" y="31"/>
                  </a:lnTo>
                  <a:lnTo>
                    <a:pt x="28" y="31"/>
                  </a:lnTo>
                  <a:lnTo>
                    <a:pt x="28" y="3"/>
                  </a:lnTo>
                  <a:close/>
                  <a:moveTo>
                    <a:pt x="95" y="45"/>
                  </a:moveTo>
                  <a:lnTo>
                    <a:pt x="66" y="45"/>
                  </a:lnTo>
                  <a:lnTo>
                    <a:pt x="66" y="78"/>
                  </a:lnTo>
                  <a:lnTo>
                    <a:pt x="95" y="78"/>
                  </a:lnTo>
                  <a:lnTo>
                    <a:pt x="95" y="45"/>
                  </a:lnTo>
                  <a:close/>
                  <a:moveTo>
                    <a:pt x="95" y="3"/>
                  </a:moveTo>
                  <a:lnTo>
                    <a:pt x="66" y="3"/>
                  </a:lnTo>
                  <a:lnTo>
                    <a:pt x="66" y="31"/>
                  </a:lnTo>
                  <a:lnTo>
                    <a:pt x="95" y="31"/>
                  </a:lnTo>
                  <a:lnTo>
                    <a:pt x="95" y="3"/>
                  </a:lnTo>
                  <a:close/>
                  <a:moveTo>
                    <a:pt x="143" y="22"/>
                  </a:moveTo>
                  <a:lnTo>
                    <a:pt x="116" y="22"/>
                  </a:lnTo>
                  <a:lnTo>
                    <a:pt x="116" y="78"/>
                  </a:lnTo>
                  <a:lnTo>
                    <a:pt x="143" y="78"/>
                  </a:lnTo>
                  <a:lnTo>
                    <a:pt x="143" y="22"/>
                  </a:lnTo>
                  <a:close/>
                  <a:moveTo>
                    <a:pt x="144" y="0"/>
                  </a:moveTo>
                  <a:lnTo>
                    <a:pt x="116" y="0"/>
                  </a:lnTo>
                  <a:lnTo>
                    <a:pt x="116" y="14"/>
                  </a:lnTo>
                  <a:lnTo>
                    <a:pt x="144" y="14"/>
                  </a:lnTo>
                  <a:lnTo>
                    <a:pt x="144" y="0"/>
                  </a:lnTo>
                  <a:close/>
                  <a:moveTo>
                    <a:pt x="191" y="34"/>
                  </a:moveTo>
                  <a:lnTo>
                    <a:pt x="165" y="34"/>
                  </a:lnTo>
                  <a:lnTo>
                    <a:pt x="165" y="67"/>
                  </a:lnTo>
                  <a:lnTo>
                    <a:pt x="167" y="72"/>
                  </a:lnTo>
                  <a:lnTo>
                    <a:pt x="177" y="78"/>
                  </a:lnTo>
                  <a:lnTo>
                    <a:pt x="185" y="79"/>
                  </a:lnTo>
                  <a:lnTo>
                    <a:pt x="204" y="79"/>
                  </a:lnTo>
                  <a:lnTo>
                    <a:pt x="211" y="79"/>
                  </a:lnTo>
                  <a:lnTo>
                    <a:pt x="214" y="78"/>
                  </a:lnTo>
                  <a:lnTo>
                    <a:pt x="217" y="78"/>
                  </a:lnTo>
                  <a:lnTo>
                    <a:pt x="217" y="67"/>
                  </a:lnTo>
                  <a:lnTo>
                    <a:pt x="201" y="67"/>
                  </a:lnTo>
                  <a:lnTo>
                    <a:pt x="198" y="67"/>
                  </a:lnTo>
                  <a:lnTo>
                    <a:pt x="194" y="65"/>
                  </a:lnTo>
                  <a:lnTo>
                    <a:pt x="193" y="64"/>
                  </a:lnTo>
                  <a:lnTo>
                    <a:pt x="192" y="63"/>
                  </a:lnTo>
                  <a:lnTo>
                    <a:pt x="192" y="62"/>
                  </a:lnTo>
                  <a:lnTo>
                    <a:pt x="191" y="61"/>
                  </a:lnTo>
                  <a:lnTo>
                    <a:pt x="191" y="34"/>
                  </a:lnTo>
                  <a:close/>
                  <a:moveTo>
                    <a:pt x="217" y="65"/>
                  </a:moveTo>
                  <a:lnTo>
                    <a:pt x="214" y="65"/>
                  </a:lnTo>
                  <a:lnTo>
                    <a:pt x="213" y="66"/>
                  </a:lnTo>
                  <a:lnTo>
                    <a:pt x="212" y="66"/>
                  </a:lnTo>
                  <a:lnTo>
                    <a:pt x="207" y="67"/>
                  </a:lnTo>
                  <a:lnTo>
                    <a:pt x="201" y="67"/>
                  </a:lnTo>
                  <a:lnTo>
                    <a:pt x="217" y="67"/>
                  </a:lnTo>
                  <a:lnTo>
                    <a:pt x="217" y="65"/>
                  </a:lnTo>
                  <a:close/>
                  <a:moveTo>
                    <a:pt x="217" y="22"/>
                  </a:moveTo>
                  <a:lnTo>
                    <a:pt x="154" y="22"/>
                  </a:lnTo>
                  <a:lnTo>
                    <a:pt x="154" y="34"/>
                  </a:lnTo>
                  <a:lnTo>
                    <a:pt x="217" y="34"/>
                  </a:lnTo>
                  <a:lnTo>
                    <a:pt x="217" y="22"/>
                  </a:lnTo>
                  <a:close/>
                  <a:moveTo>
                    <a:pt x="191" y="6"/>
                  </a:moveTo>
                  <a:lnTo>
                    <a:pt x="165" y="6"/>
                  </a:lnTo>
                  <a:lnTo>
                    <a:pt x="165" y="22"/>
                  </a:lnTo>
                  <a:lnTo>
                    <a:pt x="191" y="22"/>
                  </a:lnTo>
                  <a:lnTo>
                    <a:pt x="191" y="6"/>
                  </a:lnTo>
                  <a:close/>
                  <a:moveTo>
                    <a:pt x="280" y="20"/>
                  </a:moveTo>
                  <a:lnTo>
                    <a:pt x="252" y="20"/>
                  </a:lnTo>
                  <a:lnTo>
                    <a:pt x="241" y="23"/>
                  </a:lnTo>
                  <a:lnTo>
                    <a:pt x="225" y="34"/>
                  </a:lnTo>
                  <a:lnTo>
                    <a:pt x="221" y="41"/>
                  </a:lnTo>
                  <a:lnTo>
                    <a:pt x="221" y="60"/>
                  </a:lnTo>
                  <a:lnTo>
                    <a:pt x="225" y="67"/>
                  </a:lnTo>
                  <a:lnTo>
                    <a:pt x="243" y="77"/>
                  </a:lnTo>
                  <a:lnTo>
                    <a:pt x="255" y="80"/>
                  </a:lnTo>
                  <a:lnTo>
                    <a:pt x="279" y="80"/>
                  </a:lnTo>
                  <a:lnTo>
                    <a:pt x="285" y="79"/>
                  </a:lnTo>
                  <a:lnTo>
                    <a:pt x="288" y="79"/>
                  </a:lnTo>
                  <a:lnTo>
                    <a:pt x="291" y="78"/>
                  </a:lnTo>
                  <a:lnTo>
                    <a:pt x="294" y="78"/>
                  </a:lnTo>
                  <a:lnTo>
                    <a:pt x="296" y="77"/>
                  </a:lnTo>
                  <a:lnTo>
                    <a:pt x="304" y="75"/>
                  </a:lnTo>
                  <a:lnTo>
                    <a:pt x="304" y="67"/>
                  </a:lnTo>
                  <a:lnTo>
                    <a:pt x="270" y="67"/>
                  </a:lnTo>
                  <a:lnTo>
                    <a:pt x="267" y="67"/>
                  </a:lnTo>
                  <a:lnTo>
                    <a:pt x="261" y="66"/>
                  </a:lnTo>
                  <a:lnTo>
                    <a:pt x="258" y="65"/>
                  </a:lnTo>
                  <a:lnTo>
                    <a:pt x="253" y="63"/>
                  </a:lnTo>
                  <a:lnTo>
                    <a:pt x="252" y="62"/>
                  </a:lnTo>
                  <a:lnTo>
                    <a:pt x="249" y="58"/>
                  </a:lnTo>
                  <a:lnTo>
                    <a:pt x="248" y="56"/>
                  </a:lnTo>
                  <a:lnTo>
                    <a:pt x="248" y="53"/>
                  </a:lnTo>
                  <a:lnTo>
                    <a:pt x="306" y="53"/>
                  </a:lnTo>
                  <a:lnTo>
                    <a:pt x="306" y="43"/>
                  </a:lnTo>
                  <a:lnTo>
                    <a:pt x="248" y="43"/>
                  </a:lnTo>
                  <a:lnTo>
                    <a:pt x="248" y="39"/>
                  </a:lnTo>
                  <a:lnTo>
                    <a:pt x="250" y="36"/>
                  </a:lnTo>
                  <a:lnTo>
                    <a:pt x="255" y="32"/>
                  </a:lnTo>
                  <a:lnTo>
                    <a:pt x="259" y="31"/>
                  </a:lnTo>
                  <a:lnTo>
                    <a:pt x="302" y="31"/>
                  </a:lnTo>
                  <a:lnTo>
                    <a:pt x="289" y="22"/>
                  </a:lnTo>
                  <a:lnTo>
                    <a:pt x="280" y="20"/>
                  </a:lnTo>
                  <a:close/>
                  <a:moveTo>
                    <a:pt x="304" y="61"/>
                  </a:moveTo>
                  <a:lnTo>
                    <a:pt x="301" y="61"/>
                  </a:lnTo>
                  <a:lnTo>
                    <a:pt x="300" y="61"/>
                  </a:lnTo>
                  <a:lnTo>
                    <a:pt x="299" y="62"/>
                  </a:lnTo>
                  <a:lnTo>
                    <a:pt x="295" y="63"/>
                  </a:lnTo>
                  <a:lnTo>
                    <a:pt x="293" y="64"/>
                  </a:lnTo>
                  <a:lnTo>
                    <a:pt x="288" y="65"/>
                  </a:lnTo>
                  <a:lnTo>
                    <a:pt x="286" y="66"/>
                  </a:lnTo>
                  <a:lnTo>
                    <a:pt x="280" y="67"/>
                  </a:lnTo>
                  <a:lnTo>
                    <a:pt x="277" y="67"/>
                  </a:lnTo>
                  <a:lnTo>
                    <a:pt x="304" y="67"/>
                  </a:lnTo>
                  <a:lnTo>
                    <a:pt x="304" y="61"/>
                  </a:lnTo>
                  <a:close/>
                  <a:moveTo>
                    <a:pt x="302" y="31"/>
                  </a:moveTo>
                  <a:lnTo>
                    <a:pt x="270" y="31"/>
                  </a:lnTo>
                  <a:lnTo>
                    <a:pt x="273" y="32"/>
                  </a:lnTo>
                  <a:lnTo>
                    <a:pt x="278" y="36"/>
                  </a:lnTo>
                  <a:lnTo>
                    <a:pt x="279" y="39"/>
                  </a:lnTo>
                  <a:lnTo>
                    <a:pt x="280" y="43"/>
                  </a:lnTo>
                  <a:lnTo>
                    <a:pt x="306" y="43"/>
                  </a:lnTo>
                  <a:lnTo>
                    <a:pt x="306" y="38"/>
                  </a:lnTo>
                  <a:lnTo>
                    <a:pt x="302" y="32"/>
                  </a:lnTo>
                  <a:lnTo>
                    <a:pt x="302" y="31"/>
                  </a:lnTo>
                  <a:close/>
                  <a:moveTo>
                    <a:pt x="418" y="3"/>
                  </a:moveTo>
                  <a:lnTo>
                    <a:pt x="366" y="3"/>
                  </a:lnTo>
                  <a:lnTo>
                    <a:pt x="366" y="78"/>
                  </a:lnTo>
                  <a:lnTo>
                    <a:pt x="394" y="78"/>
                  </a:lnTo>
                  <a:lnTo>
                    <a:pt x="394" y="51"/>
                  </a:lnTo>
                  <a:lnTo>
                    <a:pt x="438" y="51"/>
                  </a:lnTo>
                  <a:lnTo>
                    <a:pt x="432" y="46"/>
                  </a:lnTo>
                  <a:lnTo>
                    <a:pt x="439" y="44"/>
                  </a:lnTo>
                  <a:lnTo>
                    <a:pt x="444" y="41"/>
                  </a:lnTo>
                  <a:lnTo>
                    <a:pt x="449" y="37"/>
                  </a:lnTo>
                  <a:lnTo>
                    <a:pt x="394" y="37"/>
                  </a:lnTo>
                  <a:lnTo>
                    <a:pt x="394" y="17"/>
                  </a:lnTo>
                  <a:lnTo>
                    <a:pt x="453" y="17"/>
                  </a:lnTo>
                  <a:lnTo>
                    <a:pt x="448" y="11"/>
                  </a:lnTo>
                  <a:lnTo>
                    <a:pt x="445" y="9"/>
                  </a:lnTo>
                  <a:lnTo>
                    <a:pt x="437" y="6"/>
                  </a:lnTo>
                  <a:lnTo>
                    <a:pt x="432" y="5"/>
                  </a:lnTo>
                  <a:lnTo>
                    <a:pt x="423" y="4"/>
                  </a:lnTo>
                  <a:lnTo>
                    <a:pt x="418" y="3"/>
                  </a:lnTo>
                  <a:close/>
                  <a:moveTo>
                    <a:pt x="438" y="51"/>
                  </a:moveTo>
                  <a:lnTo>
                    <a:pt x="404" y="51"/>
                  </a:lnTo>
                  <a:lnTo>
                    <a:pt x="436" y="78"/>
                  </a:lnTo>
                  <a:lnTo>
                    <a:pt x="470" y="78"/>
                  </a:lnTo>
                  <a:lnTo>
                    <a:pt x="438" y="51"/>
                  </a:lnTo>
                  <a:close/>
                  <a:moveTo>
                    <a:pt x="453" y="17"/>
                  </a:moveTo>
                  <a:lnTo>
                    <a:pt x="394" y="17"/>
                  </a:lnTo>
                  <a:lnTo>
                    <a:pt x="412" y="17"/>
                  </a:lnTo>
                  <a:lnTo>
                    <a:pt x="414" y="17"/>
                  </a:lnTo>
                  <a:lnTo>
                    <a:pt x="416" y="18"/>
                  </a:lnTo>
                  <a:lnTo>
                    <a:pt x="420" y="19"/>
                  </a:lnTo>
                  <a:lnTo>
                    <a:pt x="422" y="20"/>
                  </a:lnTo>
                  <a:lnTo>
                    <a:pt x="424" y="23"/>
                  </a:lnTo>
                  <a:lnTo>
                    <a:pt x="425" y="24"/>
                  </a:lnTo>
                  <a:lnTo>
                    <a:pt x="425" y="28"/>
                  </a:lnTo>
                  <a:lnTo>
                    <a:pt x="424" y="30"/>
                  </a:lnTo>
                  <a:lnTo>
                    <a:pt x="423" y="33"/>
                  </a:lnTo>
                  <a:lnTo>
                    <a:pt x="421" y="34"/>
                  </a:lnTo>
                  <a:lnTo>
                    <a:pt x="419" y="35"/>
                  </a:lnTo>
                  <a:lnTo>
                    <a:pt x="417" y="36"/>
                  </a:lnTo>
                  <a:lnTo>
                    <a:pt x="415" y="37"/>
                  </a:lnTo>
                  <a:lnTo>
                    <a:pt x="410" y="37"/>
                  </a:lnTo>
                  <a:lnTo>
                    <a:pt x="394" y="37"/>
                  </a:lnTo>
                  <a:lnTo>
                    <a:pt x="449" y="37"/>
                  </a:lnTo>
                  <a:lnTo>
                    <a:pt x="452" y="34"/>
                  </a:lnTo>
                  <a:lnTo>
                    <a:pt x="454" y="30"/>
                  </a:lnTo>
                  <a:lnTo>
                    <a:pt x="454" y="20"/>
                  </a:lnTo>
                  <a:lnTo>
                    <a:pt x="453" y="17"/>
                  </a:lnTo>
                  <a:close/>
                  <a:moveTo>
                    <a:pt x="529" y="20"/>
                  </a:moveTo>
                  <a:lnTo>
                    <a:pt x="502" y="20"/>
                  </a:lnTo>
                  <a:lnTo>
                    <a:pt x="491" y="23"/>
                  </a:lnTo>
                  <a:lnTo>
                    <a:pt x="475" y="34"/>
                  </a:lnTo>
                  <a:lnTo>
                    <a:pt x="471" y="41"/>
                  </a:lnTo>
                  <a:lnTo>
                    <a:pt x="471" y="60"/>
                  </a:lnTo>
                  <a:lnTo>
                    <a:pt x="475" y="67"/>
                  </a:lnTo>
                  <a:lnTo>
                    <a:pt x="492" y="77"/>
                  </a:lnTo>
                  <a:lnTo>
                    <a:pt x="504" y="80"/>
                  </a:lnTo>
                  <a:lnTo>
                    <a:pt x="529" y="80"/>
                  </a:lnTo>
                  <a:lnTo>
                    <a:pt x="535" y="79"/>
                  </a:lnTo>
                  <a:lnTo>
                    <a:pt x="538" y="79"/>
                  </a:lnTo>
                  <a:lnTo>
                    <a:pt x="544" y="78"/>
                  </a:lnTo>
                  <a:lnTo>
                    <a:pt x="546" y="77"/>
                  </a:lnTo>
                  <a:lnTo>
                    <a:pt x="554" y="75"/>
                  </a:lnTo>
                  <a:lnTo>
                    <a:pt x="554" y="67"/>
                  </a:lnTo>
                  <a:lnTo>
                    <a:pt x="520" y="67"/>
                  </a:lnTo>
                  <a:lnTo>
                    <a:pt x="516" y="67"/>
                  </a:lnTo>
                  <a:lnTo>
                    <a:pt x="510" y="66"/>
                  </a:lnTo>
                  <a:lnTo>
                    <a:pt x="508" y="65"/>
                  </a:lnTo>
                  <a:lnTo>
                    <a:pt x="503" y="63"/>
                  </a:lnTo>
                  <a:lnTo>
                    <a:pt x="501" y="62"/>
                  </a:lnTo>
                  <a:lnTo>
                    <a:pt x="498" y="58"/>
                  </a:lnTo>
                  <a:lnTo>
                    <a:pt x="498" y="56"/>
                  </a:lnTo>
                  <a:lnTo>
                    <a:pt x="497" y="53"/>
                  </a:lnTo>
                  <a:lnTo>
                    <a:pt x="555" y="53"/>
                  </a:lnTo>
                  <a:lnTo>
                    <a:pt x="555" y="43"/>
                  </a:lnTo>
                  <a:lnTo>
                    <a:pt x="497" y="43"/>
                  </a:lnTo>
                  <a:lnTo>
                    <a:pt x="498" y="39"/>
                  </a:lnTo>
                  <a:lnTo>
                    <a:pt x="499" y="36"/>
                  </a:lnTo>
                  <a:lnTo>
                    <a:pt x="505" y="32"/>
                  </a:lnTo>
                  <a:lnTo>
                    <a:pt x="509" y="31"/>
                  </a:lnTo>
                  <a:lnTo>
                    <a:pt x="552" y="31"/>
                  </a:lnTo>
                  <a:lnTo>
                    <a:pt x="539" y="22"/>
                  </a:lnTo>
                  <a:lnTo>
                    <a:pt x="529" y="20"/>
                  </a:lnTo>
                  <a:close/>
                  <a:moveTo>
                    <a:pt x="554" y="61"/>
                  </a:moveTo>
                  <a:lnTo>
                    <a:pt x="551" y="61"/>
                  </a:lnTo>
                  <a:lnTo>
                    <a:pt x="550" y="61"/>
                  </a:lnTo>
                  <a:lnTo>
                    <a:pt x="548" y="62"/>
                  </a:lnTo>
                  <a:lnTo>
                    <a:pt x="545" y="63"/>
                  </a:lnTo>
                  <a:lnTo>
                    <a:pt x="543" y="64"/>
                  </a:lnTo>
                  <a:lnTo>
                    <a:pt x="538" y="65"/>
                  </a:lnTo>
                  <a:lnTo>
                    <a:pt x="535" y="66"/>
                  </a:lnTo>
                  <a:lnTo>
                    <a:pt x="529" y="67"/>
                  </a:lnTo>
                  <a:lnTo>
                    <a:pt x="526" y="67"/>
                  </a:lnTo>
                  <a:lnTo>
                    <a:pt x="554" y="67"/>
                  </a:lnTo>
                  <a:lnTo>
                    <a:pt x="554" y="61"/>
                  </a:lnTo>
                  <a:close/>
                  <a:moveTo>
                    <a:pt x="552" y="31"/>
                  </a:moveTo>
                  <a:lnTo>
                    <a:pt x="519" y="31"/>
                  </a:lnTo>
                  <a:lnTo>
                    <a:pt x="523" y="32"/>
                  </a:lnTo>
                  <a:lnTo>
                    <a:pt x="528" y="36"/>
                  </a:lnTo>
                  <a:lnTo>
                    <a:pt x="529" y="39"/>
                  </a:lnTo>
                  <a:lnTo>
                    <a:pt x="529" y="43"/>
                  </a:lnTo>
                  <a:lnTo>
                    <a:pt x="555" y="43"/>
                  </a:lnTo>
                  <a:lnTo>
                    <a:pt x="555" y="38"/>
                  </a:lnTo>
                  <a:lnTo>
                    <a:pt x="552" y="32"/>
                  </a:lnTo>
                  <a:lnTo>
                    <a:pt x="552" y="31"/>
                  </a:lnTo>
                  <a:close/>
                  <a:moveTo>
                    <a:pt x="565" y="60"/>
                  </a:moveTo>
                  <a:lnTo>
                    <a:pt x="563" y="60"/>
                  </a:lnTo>
                  <a:lnTo>
                    <a:pt x="563" y="75"/>
                  </a:lnTo>
                  <a:lnTo>
                    <a:pt x="567" y="77"/>
                  </a:lnTo>
                  <a:lnTo>
                    <a:pt x="572" y="78"/>
                  </a:lnTo>
                  <a:lnTo>
                    <a:pt x="583" y="79"/>
                  </a:lnTo>
                  <a:lnTo>
                    <a:pt x="589" y="80"/>
                  </a:lnTo>
                  <a:lnTo>
                    <a:pt x="602" y="80"/>
                  </a:lnTo>
                  <a:lnTo>
                    <a:pt x="608" y="79"/>
                  </a:lnTo>
                  <a:lnTo>
                    <a:pt x="617" y="77"/>
                  </a:lnTo>
                  <a:lnTo>
                    <a:pt x="622" y="76"/>
                  </a:lnTo>
                  <a:lnTo>
                    <a:pt x="629" y="73"/>
                  </a:lnTo>
                  <a:lnTo>
                    <a:pt x="631" y="71"/>
                  </a:lnTo>
                  <a:lnTo>
                    <a:pt x="634" y="68"/>
                  </a:lnTo>
                  <a:lnTo>
                    <a:pt x="591" y="68"/>
                  </a:lnTo>
                  <a:lnTo>
                    <a:pt x="588" y="68"/>
                  </a:lnTo>
                  <a:lnTo>
                    <a:pt x="582" y="66"/>
                  </a:lnTo>
                  <a:lnTo>
                    <a:pt x="579" y="66"/>
                  </a:lnTo>
                  <a:lnTo>
                    <a:pt x="577" y="65"/>
                  </a:lnTo>
                  <a:lnTo>
                    <a:pt x="574" y="64"/>
                  </a:lnTo>
                  <a:lnTo>
                    <a:pt x="571" y="63"/>
                  </a:lnTo>
                  <a:lnTo>
                    <a:pt x="567" y="61"/>
                  </a:lnTo>
                  <a:lnTo>
                    <a:pt x="565" y="60"/>
                  </a:lnTo>
                  <a:close/>
                  <a:moveTo>
                    <a:pt x="609" y="20"/>
                  </a:moveTo>
                  <a:lnTo>
                    <a:pt x="597" y="20"/>
                  </a:lnTo>
                  <a:lnTo>
                    <a:pt x="591" y="21"/>
                  </a:lnTo>
                  <a:lnTo>
                    <a:pt x="581" y="23"/>
                  </a:lnTo>
                  <a:lnTo>
                    <a:pt x="577" y="24"/>
                  </a:lnTo>
                  <a:lnTo>
                    <a:pt x="571" y="28"/>
                  </a:lnTo>
                  <a:lnTo>
                    <a:pt x="568" y="30"/>
                  </a:lnTo>
                  <a:lnTo>
                    <a:pt x="565" y="34"/>
                  </a:lnTo>
                  <a:lnTo>
                    <a:pt x="564" y="36"/>
                  </a:lnTo>
                  <a:lnTo>
                    <a:pt x="564" y="44"/>
                  </a:lnTo>
                  <a:lnTo>
                    <a:pt x="565" y="47"/>
                  </a:lnTo>
                  <a:lnTo>
                    <a:pt x="572" y="52"/>
                  </a:lnTo>
                  <a:lnTo>
                    <a:pt x="577" y="54"/>
                  </a:lnTo>
                  <a:lnTo>
                    <a:pt x="586" y="56"/>
                  </a:lnTo>
                  <a:lnTo>
                    <a:pt x="589" y="57"/>
                  </a:lnTo>
                  <a:lnTo>
                    <a:pt x="595" y="57"/>
                  </a:lnTo>
                  <a:lnTo>
                    <a:pt x="597" y="58"/>
                  </a:lnTo>
                  <a:lnTo>
                    <a:pt x="603" y="59"/>
                  </a:lnTo>
                  <a:lnTo>
                    <a:pt x="606" y="59"/>
                  </a:lnTo>
                  <a:lnTo>
                    <a:pt x="608" y="61"/>
                  </a:lnTo>
                  <a:lnTo>
                    <a:pt x="609" y="62"/>
                  </a:lnTo>
                  <a:lnTo>
                    <a:pt x="609" y="65"/>
                  </a:lnTo>
                  <a:lnTo>
                    <a:pt x="608" y="66"/>
                  </a:lnTo>
                  <a:lnTo>
                    <a:pt x="602" y="67"/>
                  </a:lnTo>
                  <a:lnTo>
                    <a:pt x="599" y="68"/>
                  </a:lnTo>
                  <a:lnTo>
                    <a:pt x="634" y="68"/>
                  </a:lnTo>
                  <a:lnTo>
                    <a:pt x="635" y="66"/>
                  </a:lnTo>
                  <a:lnTo>
                    <a:pt x="636" y="63"/>
                  </a:lnTo>
                  <a:lnTo>
                    <a:pt x="636" y="56"/>
                  </a:lnTo>
                  <a:lnTo>
                    <a:pt x="634" y="53"/>
                  </a:lnTo>
                  <a:lnTo>
                    <a:pt x="628" y="48"/>
                  </a:lnTo>
                  <a:lnTo>
                    <a:pt x="623" y="46"/>
                  </a:lnTo>
                  <a:lnTo>
                    <a:pt x="617" y="45"/>
                  </a:lnTo>
                  <a:lnTo>
                    <a:pt x="615" y="44"/>
                  </a:lnTo>
                  <a:lnTo>
                    <a:pt x="612" y="44"/>
                  </a:lnTo>
                  <a:lnTo>
                    <a:pt x="606" y="43"/>
                  </a:lnTo>
                  <a:lnTo>
                    <a:pt x="603" y="43"/>
                  </a:lnTo>
                  <a:lnTo>
                    <a:pt x="597" y="42"/>
                  </a:lnTo>
                  <a:lnTo>
                    <a:pt x="594" y="41"/>
                  </a:lnTo>
                  <a:lnTo>
                    <a:pt x="591" y="39"/>
                  </a:lnTo>
                  <a:lnTo>
                    <a:pt x="591" y="36"/>
                  </a:lnTo>
                  <a:lnTo>
                    <a:pt x="592" y="34"/>
                  </a:lnTo>
                  <a:lnTo>
                    <a:pt x="597" y="33"/>
                  </a:lnTo>
                  <a:lnTo>
                    <a:pt x="600" y="32"/>
                  </a:lnTo>
                  <a:lnTo>
                    <a:pt x="632" y="32"/>
                  </a:lnTo>
                  <a:lnTo>
                    <a:pt x="632" y="24"/>
                  </a:lnTo>
                  <a:lnTo>
                    <a:pt x="629" y="23"/>
                  </a:lnTo>
                  <a:lnTo>
                    <a:pt x="625" y="22"/>
                  </a:lnTo>
                  <a:lnTo>
                    <a:pt x="615" y="21"/>
                  </a:lnTo>
                  <a:lnTo>
                    <a:pt x="609" y="20"/>
                  </a:lnTo>
                  <a:close/>
                  <a:moveTo>
                    <a:pt x="632" y="32"/>
                  </a:moveTo>
                  <a:lnTo>
                    <a:pt x="607" y="32"/>
                  </a:lnTo>
                  <a:lnTo>
                    <a:pt x="610" y="33"/>
                  </a:lnTo>
                  <a:lnTo>
                    <a:pt x="615" y="33"/>
                  </a:lnTo>
                  <a:lnTo>
                    <a:pt x="618" y="34"/>
                  </a:lnTo>
                  <a:lnTo>
                    <a:pt x="622" y="35"/>
                  </a:lnTo>
                  <a:lnTo>
                    <a:pt x="624" y="36"/>
                  </a:lnTo>
                  <a:lnTo>
                    <a:pt x="628" y="37"/>
                  </a:lnTo>
                  <a:lnTo>
                    <a:pt x="629" y="38"/>
                  </a:lnTo>
                  <a:lnTo>
                    <a:pt x="630" y="39"/>
                  </a:lnTo>
                  <a:lnTo>
                    <a:pt x="632" y="39"/>
                  </a:lnTo>
                  <a:lnTo>
                    <a:pt x="632" y="32"/>
                  </a:lnTo>
                  <a:close/>
                  <a:moveTo>
                    <a:pt x="700" y="20"/>
                  </a:moveTo>
                  <a:lnTo>
                    <a:pt x="672" y="20"/>
                  </a:lnTo>
                  <a:lnTo>
                    <a:pt x="662" y="23"/>
                  </a:lnTo>
                  <a:lnTo>
                    <a:pt x="646" y="33"/>
                  </a:lnTo>
                  <a:lnTo>
                    <a:pt x="642" y="41"/>
                  </a:lnTo>
                  <a:lnTo>
                    <a:pt x="642" y="59"/>
                  </a:lnTo>
                  <a:lnTo>
                    <a:pt x="646" y="67"/>
                  </a:lnTo>
                  <a:lnTo>
                    <a:pt x="662" y="77"/>
                  </a:lnTo>
                  <a:lnTo>
                    <a:pt x="672" y="80"/>
                  </a:lnTo>
                  <a:lnTo>
                    <a:pt x="700" y="80"/>
                  </a:lnTo>
                  <a:lnTo>
                    <a:pt x="711" y="77"/>
                  </a:lnTo>
                  <a:lnTo>
                    <a:pt x="725" y="67"/>
                  </a:lnTo>
                  <a:lnTo>
                    <a:pt x="684" y="67"/>
                  </a:lnTo>
                  <a:lnTo>
                    <a:pt x="682" y="67"/>
                  </a:lnTo>
                  <a:lnTo>
                    <a:pt x="677" y="66"/>
                  </a:lnTo>
                  <a:lnTo>
                    <a:pt x="676" y="65"/>
                  </a:lnTo>
                  <a:lnTo>
                    <a:pt x="673" y="62"/>
                  </a:lnTo>
                  <a:lnTo>
                    <a:pt x="672" y="61"/>
                  </a:lnTo>
                  <a:lnTo>
                    <a:pt x="670" y="56"/>
                  </a:lnTo>
                  <a:lnTo>
                    <a:pt x="670" y="54"/>
                  </a:lnTo>
                  <a:lnTo>
                    <a:pt x="670" y="47"/>
                  </a:lnTo>
                  <a:lnTo>
                    <a:pt x="670" y="44"/>
                  </a:lnTo>
                  <a:lnTo>
                    <a:pt x="672" y="39"/>
                  </a:lnTo>
                  <a:lnTo>
                    <a:pt x="673" y="37"/>
                  </a:lnTo>
                  <a:lnTo>
                    <a:pt x="676" y="35"/>
                  </a:lnTo>
                  <a:lnTo>
                    <a:pt x="678" y="34"/>
                  </a:lnTo>
                  <a:lnTo>
                    <a:pt x="682" y="33"/>
                  </a:lnTo>
                  <a:lnTo>
                    <a:pt x="684" y="33"/>
                  </a:lnTo>
                  <a:lnTo>
                    <a:pt x="725" y="33"/>
                  </a:lnTo>
                  <a:lnTo>
                    <a:pt x="711" y="23"/>
                  </a:lnTo>
                  <a:lnTo>
                    <a:pt x="700" y="20"/>
                  </a:lnTo>
                  <a:close/>
                  <a:moveTo>
                    <a:pt x="725" y="33"/>
                  </a:moveTo>
                  <a:lnTo>
                    <a:pt x="689" y="33"/>
                  </a:lnTo>
                  <a:lnTo>
                    <a:pt x="691" y="33"/>
                  </a:lnTo>
                  <a:lnTo>
                    <a:pt x="695" y="34"/>
                  </a:lnTo>
                  <a:lnTo>
                    <a:pt x="697" y="35"/>
                  </a:lnTo>
                  <a:lnTo>
                    <a:pt x="700" y="38"/>
                  </a:lnTo>
                  <a:lnTo>
                    <a:pt x="701" y="40"/>
                  </a:lnTo>
                  <a:lnTo>
                    <a:pt x="703" y="44"/>
                  </a:lnTo>
                  <a:lnTo>
                    <a:pt x="703" y="47"/>
                  </a:lnTo>
                  <a:lnTo>
                    <a:pt x="703" y="54"/>
                  </a:lnTo>
                  <a:lnTo>
                    <a:pt x="703" y="57"/>
                  </a:lnTo>
                  <a:lnTo>
                    <a:pt x="701" y="61"/>
                  </a:lnTo>
                  <a:lnTo>
                    <a:pt x="700" y="62"/>
                  </a:lnTo>
                  <a:lnTo>
                    <a:pt x="697" y="65"/>
                  </a:lnTo>
                  <a:lnTo>
                    <a:pt x="695" y="66"/>
                  </a:lnTo>
                  <a:lnTo>
                    <a:pt x="691" y="67"/>
                  </a:lnTo>
                  <a:lnTo>
                    <a:pt x="689" y="67"/>
                  </a:lnTo>
                  <a:lnTo>
                    <a:pt x="725" y="67"/>
                  </a:lnTo>
                  <a:lnTo>
                    <a:pt x="726" y="67"/>
                  </a:lnTo>
                  <a:lnTo>
                    <a:pt x="730" y="59"/>
                  </a:lnTo>
                  <a:lnTo>
                    <a:pt x="730" y="41"/>
                  </a:lnTo>
                  <a:lnTo>
                    <a:pt x="726" y="33"/>
                  </a:lnTo>
                  <a:lnTo>
                    <a:pt x="725" y="33"/>
                  </a:lnTo>
                  <a:close/>
                  <a:moveTo>
                    <a:pt x="770" y="22"/>
                  </a:moveTo>
                  <a:lnTo>
                    <a:pt x="743" y="22"/>
                  </a:lnTo>
                  <a:lnTo>
                    <a:pt x="743" y="66"/>
                  </a:lnTo>
                  <a:lnTo>
                    <a:pt x="746" y="71"/>
                  </a:lnTo>
                  <a:lnTo>
                    <a:pt x="755" y="78"/>
                  </a:lnTo>
                  <a:lnTo>
                    <a:pt x="762" y="80"/>
                  </a:lnTo>
                  <a:lnTo>
                    <a:pt x="776" y="80"/>
                  </a:lnTo>
                  <a:lnTo>
                    <a:pt x="780" y="79"/>
                  </a:lnTo>
                  <a:lnTo>
                    <a:pt x="788" y="77"/>
                  </a:lnTo>
                  <a:lnTo>
                    <a:pt x="792" y="75"/>
                  </a:lnTo>
                  <a:lnTo>
                    <a:pt x="797" y="72"/>
                  </a:lnTo>
                  <a:lnTo>
                    <a:pt x="823" y="72"/>
                  </a:lnTo>
                  <a:lnTo>
                    <a:pt x="823" y="65"/>
                  </a:lnTo>
                  <a:lnTo>
                    <a:pt x="780" y="65"/>
                  </a:lnTo>
                  <a:lnTo>
                    <a:pt x="777" y="65"/>
                  </a:lnTo>
                  <a:lnTo>
                    <a:pt x="774" y="64"/>
                  </a:lnTo>
                  <a:lnTo>
                    <a:pt x="773" y="63"/>
                  </a:lnTo>
                  <a:lnTo>
                    <a:pt x="771" y="60"/>
                  </a:lnTo>
                  <a:lnTo>
                    <a:pt x="771" y="59"/>
                  </a:lnTo>
                  <a:lnTo>
                    <a:pt x="770" y="55"/>
                  </a:lnTo>
                  <a:lnTo>
                    <a:pt x="770" y="22"/>
                  </a:lnTo>
                  <a:close/>
                  <a:moveTo>
                    <a:pt x="823" y="72"/>
                  </a:moveTo>
                  <a:lnTo>
                    <a:pt x="797" y="72"/>
                  </a:lnTo>
                  <a:lnTo>
                    <a:pt x="797" y="78"/>
                  </a:lnTo>
                  <a:lnTo>
                    <a:pt x="823" y="78"/>
                  </a:lnTo>
                  <a:lnTo>
                    <a:pt x="823" y="72"/>
                  </a:lnTo>
                  <a:close/>
                  <a:moveTo>
                    <a:pt x="823" y="22"/>
                  </a:moveTo>
                  <a:lnTo>
                    <a:pt x="797" y="22"/>
                  </a:lnTo>
                  <a:lnTo>
                    <a:pt x="797" y="62"/>
                  </a:lnTo>
                  <a:lnTo>
                    <a:pt x="794" y="63"/>
                  </a:lnTo>
                  <a:lnTo>
                    <a:pt x="792" y="64"/>
                  </a:lnTo>
                  <a:lnTo>
                    <a:pt x="787" y="65"/>
                  </a:lnTo>
                  <a:lnTo>
                    <a:pt x="785" y="65"/>
                  </a:lnTo>
                  <a:lnTo>
                    <a:pt x="823" y="65"/>
                  </a:lnTo>
                  <a:lnTo>
                    <a:pt x="823" y="22"/>
                  </a:lnTo>
                  <a:close/>
                  <a:moveTo>
                    <a:pt x="870" y="22"/>
                  </a:moveTo>
                  <a:lnTo>
                    <a:pt x="843" y="22"/>
                  </a:lnTo>
                  <a:lnTo>
                    <a:pt x="843" y="78"/>
                  </a:lnTo>
                  <a:lnTo>
                    <a:pt x="870" y="78"/>
                  </a:lnTo>
                  <a:lnTo>
                    <a:pt x="870" y="40"/>
                  </a:lnTo>
                  <a:lnTo>
                    <a:pt x="873" y="40"/>
                  </a:lnTo>
                  <a:lnTo>
                    <a:pt x="876" y="39"/>
                  </a:lnTo>
                  <a:lnTo>
                    <a:pt x="882" y="38"/>
                  </a:lnTo>
                  <a:lnTo>
                    <a:pt x="885" y="38"/>
                  </a:lnTo>
                  <a:lnTo>
                    <a:pt x="900" y="38"/>
                  </a:lnTo>
                  <a:lnTo>
                    <a:pt x="900" y="30"/>
                  </a:lnTo>
                  <a:lnTo>
                    <a:pt x="870" y="30"/>
                  </a:lnTo>
                  <a:lnTo>
                    <a:pt x="870" y="22"/>
                  </a:lnTo>
                  <a:close/>
                  <a:moveTo>
                    <a:pt x="900" y="38"/>
                  </a:moveTo>
                  <a:lnTo>
                    <a:pt x="885" y="38"/>
                  </a:lnTo>
                  <a:lnTo>
                    <a:pt x="896" y="38"/>
                  </a:lnTo>
                  <a:lnTo>
                    <a:pt x="897" y="38"/>
                  </a:lnTo>
                  <a:lnTo>
                    <a:pt x="898" y="38"/>
                  </a:lnTo>
                  <a:lnTo>
                    <a:pt x="900" y="38"/>
                  </a:lnTo>
                  <a:close/>
                  <a:moveTo>
                    <a:pt x="895" y="22"/>
                  </a:moveTo>
                  <a:lnTo>
                    <a:pt x="892" y="22"/>
                  </a:lnTo>
                  <a:lnTo>
                    <a:pt x="890" y="22"/>
                  </a:lnTo>
                  <a:lnTo>
                    <a:pt x="885" y="23"/>
                  </a:lnTo>
                  <a:lnTo>
                    <a:pt x="883" y="24"/>
                  </a:lnTo>
                  <a:lnTo>
                    <a:pt x="879" y="25"/>
                  </a:lnTo>
                  <a:lnTo>
                    <a:pt x="877" y="26"/>
                  </a:lnTo>
                  <a:lnTo>
                    <a:pt x="873" y="28"/>
                  </a:lnTo>
                  <a:lnTo>
                    <a:pt x="871" y="29"/>
                  </a:lnTo>
                  <a:lnTo>
                    <a:pt x="870" y="30"/>
                  </a:lnTo>
                  <a:lnTo>
                    <a:pt x="900" y="30"/>
                  </a:lnTo>
                  <a:lnTo>
                    <a:pt x="900" y="22"/>
                  </a:lnTo>
                  <a:lnTo>
                    <a:pt x="895" y="22"/>
                  </a:lnTo>
                  <a:close/>
                  <a:moveTo>
                    <a:pt x="956" y="20"/>
                  </a:moveTo>
                  <a:lnTo>
                    <a:pt x="945" y="20"/>
                  </a:lnTo>
                  <a:lnTo>
                    <a:pt x="939" y="21"/>
                  </a:lnTo>
                  <a:lnTo>
                    <a:pt x="928" y="23"/>
                  </a:lnTo>
                  <a:lnTo>
                    <a:pt x="923" y="25"/>
                  </a:lnTo>
                  <a:lnTo>
                    <a:pt x="914" y="30"/>
                  </a:lnTo>
                  <a:lnTo>
                    <a:pt x="911" y="33"/>
                  </a:lnTo>
                  <a:lnTo>
                    <a:pt x="905" y="40"/>
                  </a:lnTo>
                  <a:lnTo>
                    <a:pt x="904" y="45"/>
                  </a:lnTo>
                  <a:lnTo>
                    <a:pt x="904" y="56"/>
                  </a:lnTo>
                  <a:lnTo>
                    <a:pt x="905" y="60"/>
                  </a:lnTo>
                  <a:lnTo>
                    <a:pt x="910" y="67"/>
                  </a:lnTo>
                  <a:lnTo>
                    <a:pt x="913" y="70"/>
                  </a:lnTo>
                  <a:lnTo>
                    <a:pt x="922" y="75"/>
                  </a:lnTo>
                  <a:lnTo>
                    <a:pt x="927" y="77"/>
                  </a:lnTo>
                  <a:lnTo>
                    <a:pt x="939" y="79"/>
                  </a:lnTo>
                  <a:lnTo>
                    <a:pt x="945" y="80"/>
                  </a:lnTo>
                  <a:lnTo>
                    <a:pt x="959" y="80"/>
                  </a:lnTo>
                  <a:lnTo>
                    <a:pt x="963" y="79"/>
                  </a:lnTo>
                  <a:lnTo>
                    <a:pt x="966" y="79"/>
                  </a:lnTo>
                  <a:lnTo>
                    <a:pt x="970" y="78"/>
                  </a:lnTo>
                  <a:lnTo>
                    <a:pt x="972" y="78"/>
                  </a:lnTo>
                  <a:lnTo>
                    <a:pt x="979" y="75"/>
                  </a:lnTo>
                  <a:lnTo>
                    <a:pt x="979" y="67"/>
                  </a:lnTo>
                  <a:lnTo>
                    <a:pt x="946" y="67"/>
                  </a:lnTo>
                  <a:lnTo>
                    <a:pt x="941" y="66"/>
                  </a:lnTo>
                  <a:lnTo>
                    <a:pt x="933" y="60"/>
                  </a:lnTo>
                  <a:lnTo>
                    <a:pt x="931" y="56"/>
                  </a:lnTo>
                  <a:lnTo>
                    <a:pt x="931" y="45"/>
                  </a:lnTo>
                  <a:lnTo>
                    <a:pt x="933" y="41"/>
                  </a:lnTo>
                  <a:lnTo>
                    <a:pt x="941" y="34"/>
                  </a:lnTo>
                  <a:lnTo>
                    <a:pt x="946" y="33"/>
                  </a:lnTo>
                  <a:lnTo>
                    <a:pt x="979" y="33"/>
                  </a:lnTo>
                  <a:lnTo>
                    <a:pt x="979" y="25"/>
                  </a:lnTo>
                  <a:lnTo>
                    <a:pt x="975" y="23"/>
                  </a:lnTo>
                  <a:lnTo>
                    <a:pt x="970" y="22"/>
                  </a:lnTo>
                  <a:lnTo>
                    <a:pt x="961" y="21"/>
                  </a:lnTo>
                  <a:lnTo>
                    <a:pt x="956" y="20"/>
                  </a:lnTo>
                  <a:close/>
                  <a:moveTo>
                    <a:pt x="979" y="60"/>
                  </a:moveTo>
                  <a:lnTo>
                    <a:pt x="976" y="60"/>
                  </a:lnTo>
                  <a:lnTo>
                    <a:pt x="975" y="61"/>
                  </a:lnTo>
                  <a:lnTo>
                    <a:pt x="972" y="63"/>
                  </a:lnTo>
                  <a:lnTo>
                    <a:pt x="970" y="64"/>
                  </a:lnTo>
                  <a:lnTo>
                    <a:pt x="968" y="65"/>
                  </a:lnTo>
                  <a:lnTo>
                    <a:pt x="966" y="65"/>
                  </a:lnTo>
                  <a:lnTo>
                    <a:pt x="964" y="66"/>
                  </a:lnTo>
                  <a:lnTo>
                    <a:pt x="959" y="67"/>
                  </a:lnTo>
                  <a:lnTo>
                    <a:pt x="956" y="67"/>
                  </a:lnTo>
                  <a:lnTo>
                    <a:pt x="979" y="67"/>
                  </a:lnTo>
                  <a:lnTo>
                    <a:pt x="979" y="60"/>
                  </a:lnTo>
                  <a:close/>
                  <a:moveTo>
                    <a:pt x="979" y="33"/>
                  </a:moveTo>
                  <a:lnTo>
                    <a:pt x="956" y="33"/>
                  </a:lnTo>
                  <a:lnTo>
                    <a:pt x="958" y="33"/>
                  </a:lnTo>
                  <a:lnTo>
                    <a:pt x="963" y="34"/>
                  </a:lnTo>
                  <a:lnTo>
                    <a:pt x="965" y="35"/>
                  </a:lnTo>
                  <a:lnTo>
                    <a:pt x="969" y="36"/>
                  </a:lnTo>
                  <a:lnTo>
                    <a:pt x="971" y="37"/>
                  </a:lnTo>
                  <a:lnTo>
                    <a:pt x="974" y="38"/>
                  </a:lnTo>
                  <a:lnTo>
                    <a:pt x="975" y="39"/>
                  </a:lnTo>
                  <a:lnTo>
                    <a:pt x="976" y="40"/>
                  </a:lnTo>
                  <a:lnTo>
                    <a:pt x="979" y="40"/>
                  </a:lnTo>
                  <a:lnTo>
                    <a:pt x="979" y="33"/>
                  </a:lnTo>
                  <a:close/>
                  <a:moveTo>
                    <a:pt x="1044" y="20"/>
                  </a:moveTo>
                  <a:lnTo>
                    <a:pt x="1017" y="20"/>
                  </a:lnTo>
                  <a:lnTo>
                    <a:pt x="1006" y="23"/>
                  </a:lnTo>
                  <a:lnTo>
                    <a:pt x="990" y="34"/>
                  </a:lnTo>
                  <a:lnTo>
                    <a:pt x="986" y="41"/>
                  </a:lnTo>
                  <a:lnTo>
                    <a:pt x="986" y="60"/>
                  </a:lnTo>
                  <a:lnTo>
                    <a:pt x="990" y="67"/>
                  </a:lnTo>
                  <a:lnTo>
                    <a:pt x="1007" y="77"/>
                  </a:lnTo>
                  <a:lnTo>
                    <a:pt x="1019" y="80"/>
                  </a:lnTo>
                  <a:lnTo>
                    <a:pt x="1044" y="80"/>
                  </a:lnTo>
                  <a:lnTo>
                    <a:pt x="1050" y="79"/>
                  </a:lnTo>
                  <a:lnTo>
                    <a:pt x="1053" y="79"/>
                  </a:lnTo>
                  <a:lnTo>
                    <a:pt x="1056" y="78"/>
                  </a:lnTo>
                  <a:lnTo>
                    <a:pt x="1059" y="78"/>
                  </a:lnTo>
                  <a:lnTo>
                    <a:pt x="1061" y="77"/>
                  </a:lnTo>
                  <a:lnTo>
                    <a:pt x="1069" y="75"/>
                  </a:lnTo>
                  <a:lnTo>
                    <a:pt x="1069" y="67"/>
                  </a:lnTo>
                  <a:lnTo>
                    <a:pt x="1035" y="67"/>
                  </a:lnTo>
                  <a:lnTo>
                    <a:pt x="1031" y="67"/>
                  </a:lnTo>
                  <a:lnTo>
                    <a:pt x="1025" y="66"/>
                  </a:lnTo>
                  <a:lnTo>
                    <a:pt x="1023" y="65"/>
                  </a:lnTo>
                  <a:lnTo>
                    <a:pt x="1018" y="63"/>
                  </a:lnTo>
                  <a:lnTo>
                    <a:pt x="1016" y="62"/>
                  </a:lnTo>
                  <a:lnTo>
                    <a:pt x="1013" y="58"/>
                  </a:lnTo>
                  <a:lnTo>
                    <a:pt x="1013" y="56"/>
                  </a:lnTo>
                  <a:lnTo>
                    <a:pt x="1012" y="53"/>
                  </a:lnTo>
                  <a:lnTo>
                    <a:pt x="1070" y="53"/>
                  </a:lnTo>
                  <a:lnTo>
                    <a:pt x="1070" y="43"/>
                  </a:lnTo>
                  <a:lnTo>
                    <a:pt x="1012" y="43"/>
                  </a:lnTo>
                  <a:lnTo>
                    <a:pt x="1013" y="39"/>
                  </a:lnTo>
                  <a:lnTo>
                    <a:pt x="1014" y="36"/>
                  </a:lnTo>
                  <a:lnTo>
                    <a:pt x="1020" y="32"/>
                  </a:lnTo>
                  <a:lnTo>
                    <a:pt x="1024" y="31"/>
                  </a:lnTo>
                  <a:lnTo>
                    <a:pt x="1067" y="31"/>
                  </a:lnTo>
                  <a:lnTo>
                    <a:pt x="1054" y="22"/>
                  </a:lnTo>
                  <a:lnTo>
                    <a:pt x="1044" y="20"/>
                  </a:lnTo>
                  <a:close/>
                  <a:moveTo>
                    <a:pt x="1069" y="61"/>
                  </a:moveTo>
                  <a:lnTo>
                    <a:pt x="1066" y="61"/>
                  </a:lnTo>
                  <a:lnTo>
                    <a:pt x="1065" y="61"/>
                  </a:lnTo>
                  <a:lnTo>
                    <a:pt x="1063" y="62"/>
                  </a:lnTo>
                  <a:lnTo>
                    <a:pt x="1060" y="63"/>
                  </a:lnTo>
                  <a:lnTo>
                    <a:pt x="1058" y="64"/>
                  </a:lnTo>
                  <a:lnTo>
                    <a:pt x="1053" y="65"/>
                  </a:lnTo>
                  <a:lnTo>
                    <a:pt x="1050" y="66"/>
                  </a:lnTo>
                  <a:lnTo>
                    <a:pt x="1044" y="67"/>
                  </a:lnTo>
                  <a:lnTo>
                    <a:pt x="1041" y="67"/>
                  </a:lnTo>
                  <a:lnTo>
                    <a:pt x="1069" y="67"/>
                  </a:lnTo>
                  <a:lnTo>
                    <a:pt x="1069" y="61"/>
                  </a:lnTo>
                  <a:close/>
                  <a:moveTo>
                    <a:pt x="1067" y="31"/>
                  </a:moveTo>
                  <a:lnTo>
                    <a:pt x="1034" y="31"/>
                  </a:lnTo>
                  <a:lnTo>
                    <a:pt x="1038" y="32"/>
                  </a:lnTo>
                  <a:lnTo>
                    <a:pt x="1043" y="36"/>
                  </a:lnTo>
                  <a:lnTo>
                    <a:pt x="1044" y="39"/>
                  </a:lnTo>
                  <a:lnTo>
                    <a:pt x="1044" y="43"/>
                  </a:lnTo>
                  <a:lnTo>
                    <a:pt x="1070" y="43"/>
                  </a:lnTo>
                  <a:lnTo>
                    <a:pt x="1070" y="38"/>
                  </a:lnTo>
                  <a:lnTo>
                    <a:pt x="1067" y="32"/>
                  </a:lnTo>
                  <a:lnTo>
                    <a:pt x="1067" y="31"/>
                  </a:lnTo>
                  <a:close/>
                  <a:moveTo>
                    <a:pt x="1080" y="60"/>
                  </a:moveTo>
                  <a:lnTo>
                    <a:pt x="1078" y="60"/>
                  </a:lnTo>
                  <a:lnTo>
                    <a:pt x="1078" y="75"/>
                  </a:lnTo>
                  <a:lnTo>
                    <a:pt x="1082" y="77"/>
                  </a:lnTo>
                  <a:lnTo>
                    <a:pt x="1086" y="78"/>
                  </a:lnTo>
                  <a:lnTo>
                    <a:pt x="1098" y="79"/>
                  </a:lnTo>
                  <a:lnTo>
                    <a:pt x="1104" y="80"/>
                  </a:lnTo>
                  <a:lnTo>
                    <a:pt x="1117" y="80"/>
                  </a:lnTo>
                  <a:lnTo>
                    <a:pt x="1123" y="79"/>
                  </a:lnTo>
                  <a:lnTo>
                    <a:pt x="1132" y="77"/>
                  </a:lnTo>
                  <a:lnTo>
                    <a:pt x="1137" y="76"/>
                  </a:lnTo>
                  <a:lnTo>
                    <a:pt x="1140" y="74"/>
                  </a:lnTo>
                  <a:lnTo>
                    <a:pt x="1144" y="73"/>
                  </a:lnTo>
                  <a:lnTo>
                    <a:pt x="1146" y="71"/>
                  </a:lnTo>
                  <a:lnTo>
                    <a:pt x="1149" y="68"/>
                  </a:lnTo>
                  <a:lnTo>
                    <a:pt x="1106" y="68"/>
                  </a:lnTo>
                  <a:lnTo>
                    <a:pt x="1103" y="68"/>
                  </a:lnTo>
                  <a:lnTo>
                    <a:pt x="1097" y="66"/>
                  </a:lnTo>
                  <a:lnTo>
                    <a:pt x="1094" y="66"/>
                  </a:lnTo>
                  <a:lnTo>
                    <a:pt x="1091" y="65"/>
                  </a:lnTo>
                  <a:lnTo>
                    <a:pt x="1089" y="64"/>
                  </a:lnTo>
                  <a:lnTo>
                    <a:pt x="1086" y="63"/>
                  </a:lnTo>
                  <a:lnTo>
                    <a:pt x="1083" y="62"/>
                  </a:lnTo>
                  <a:lnTo>
                    <a:pt x="1080" y="60"/>
                  </a:lnTo>
                  <a:close/>
                  <a:moveTo>
                    <a:pt x="1124" y="20"/>
                  </a:moveTo>
                  <a:lnTo>
                    <a:pt x="1112" y="20"/>
                  </a:lnTo>
                  <a:lnTo>
                    <a:pt x="1106" y="21"/>
                  </a:lnTo>
                  <a:lnTo>
                    <a:pt x="1096" y="23"/>
                  </a:lnTo>
                  <a:lnTo>
                    <a:pt x="1092" y="24"/>
                  </a:lnTo>
                  <a:lnTo>
                    <a:pt x="1086" y="28"/>
                  </a:lnTo>
                  <a:lnTo>
                    <a:pt x="1083" y="30"/>
                  </a:lnTo>
                  <a:lnTo>
                    <a:pt x="1080" y="34"/>
                  </a:lnTo>
                  <a:lnTo>
                    <a:pt x="1079" y="36"/>
                  </a:lnTo>
                  <a:lnTo>
                    <a:pt x="1079" y="44"/>
                  </a:lnTo>
                  <a:lnTo>
                    <a:pt x="1080" y="47"/>
                  </a:lnTo>
                  <a:lnTo>
                    <a:pt x="1087" y="52"/>
                  </a:lnTo>
                  <a:lnTo>
                    <a:pt x="1092" y="54"/>
                  </a:lnTo>
                  <a:lnTo>
                    <a:pt x="1101" y="56"/>
                  </a:lnTo>
                  <a:lnTo>
                    <a:pt x="1104" y="57"/>
                  </a:lnTo>
                  <a:lnTo>
                    <a:pt x="1110" y="57"/>
                  </a:lnTo>
                  <a:lnTo>
                    <a:pt x="1112" y="58"/>
                  </a:lnTo>
                  <a:lnTo>
                    <a:pt x="1118" y="59"/>
                  </a:lnTo>
                  <a:lnTo>
                    <a:pt x="1121" y="59"/>
                  </a:lnTo>
                  <a:lnTo>
                    <a:pt x="1123" y="61"/>
                  </a:lnTo>
                  <a:lnTo>
                    <a:pt x="1124" y="62"/>
                  </a:lnTo>
                  <a:lnTo>
                    <a:pt x="1124" y="65"/>
                  </a:lnTo>
                  <a:lnTo>
                    <a:pt x="1123" y="66"/>
                  </a:lnTo>
                  <a:lnTo>
                    <a:pt x="1117" y="67"/>
                  </a:lnTo>
                  <a:lnTo>
                    <a:pt x="1114" y="68"/>
                  </a:lnTo>
                  <a:lnTo>
                    <a:pt x="1149" y="68"/>
                  </a:lnTo>
                  <a:lnTo>
                    <a:pt x="1150" y="66"/>
                  </a:lnTo>
                  <a:lnTo>
                    <a:pt x="1151" y="63"/>
                  </a:lnTo>
                  <a:lnTo>
                    <a:pt x="1151" y="56"/>
                  </a:lnTo>
                  <a:lnTo>
                    <a:pt x="1149" y="53"/>
                  </a:lnTo>
                  <a:lnTo>
                    <a:pt x="1143" y="48"/>
                  </a:lnTo>
                  <a:lnTo>
                    <a:pt x="1138" y="46"/>
                  </a:lnTo>
                  <a:lnTo>
                    <a:pt x="1132" y="45"/>
                  </a:lnTo>
                  <a:lnTo>
                    <a:pt x="1130" y="44"/>
                  </a:lnTo>
                  <a:lnTo>
                    <a:pt x="1127" y="44"/>
                  </a:lnTo>
                  <a:lnTo>
                    <a:pt x="1121" y="43"/>
                  </a:lnTo>
                  <a:lnTo>
                    <a:pt x="1118" y="43"/>
                  </a:lnTo>
                  <a:lnTo>
                    <a:pt x="1112" y="42"/>
                  </a:lnTo>
                  <a:lnTo>
                    <a:pt x="1109" y="41"/>
                  </a:lnTo>
                  <a:lnTo>
                    <a:pt x="1106" y="39"/>
                  </a:lnTo>
                  <a:lnTo>
                    <a:pt x="1106" y="36"/>
                  </a:lnTo>
                  <a:lnTo>
                    <a:pt x="1107" y="34"/>
                  </a:lnTo>
                  <a:lnTo>
                    <a:pt x="1112" y="33"/>
                  </a:lnTo>
                  <a:lnTo>
                    <a:pt x="1115" y="32"/>
                  </a:lnTo>
                  <a:lnTo>
                    <a:pt x="1147" y="32"/>
                  </a:lnTo>
                  <a:lnTo>
                    <a:pt x="1147" y="24"/>
                  </a:lnTo>
                  <a:lnTo>
                    <a:pt x="1144" y="23"/>
                  </a:lnTo>
                  <a:lnTo>
                    <a:pt x="1140" y="22"/>
                  </a:lnTo>
                  <a:lnTo>
                    <a:pt x="1130" y="21"/>
                  </a:lnTo>
                  <a:lnTo>
                    <a:pt x="1124" y="20"/>
                  </a:lnTo>
                  <a:close/>
                  <a:moveTo>
                    <a:pt x="1147" y="32"/>
                  </a:moveTo>
                  <a:lnTo>
                    <a:pt x="1122" y="32"/>
                  </a:lnTo>
                  <a:lnTo>
                    <a:pt x="1125" y="33"/>
                  </a:lnTo>
                  <a:lnTo>
                    <a:pt x="1130" y="33"/>
                  </a:lnTo>
                  <a:lnTo>
                    <a:pt x="1133" y="34"/>
                  </a:lnTo>
                  <a:lnTo>
                    <a:pt x="1137" y="35"/>
                  </a:lnTo>
                  <a:lnTo>
                    <a:pt x="1139" y="36"/>
                  </a:lnTo>
                  <a:lnTo>
                    <a:pt x="1143" y="37"/>
                  </a:lnTo>
                  <a:lnTo>
                    <a:pt x="1144" y="38"/>
                  </a:lnTo>
                  <a:lnTo>
                    <a:pt x="1145" y="39"/>
                  </a:lnTo>
                  <a:lnTo>
                    <a:pt x="1147" y="39"/>
                  </a:lnTo>
                  <a:lnTo>
                    <a:pt x="1147" y="32"/>
                  </a:lnTo>
                  <a:close/>
                  <a:moveTo>
                    <a:pt x="1196" y="59"/>
                  </a:moveTo>
                  <a:lnTo>
                    <a:pt x="1168" y="59"/>
                  </a:lnTo>
                  <a:lnTo>
                    <a:pt x="1153" y="97"/>
                  </a:lnTo>
                  <a:lnTo>
                    <a:pt x="1169" y="97"/>
                  </a:lnTo>
                  <a:lnTo>
                    <a:pt x="1196" y="59"/>
                  </a:lnTo>
                  <a:close/>
                  <a:moveTo>
                    <a:pt x="1315" y="65"/>
                  </a:moveTo>
                  <a:lnTo>
                    <a:pt x="1254" y="65"/>
                  </a:lnTo>
                  <a:lnTo>
                    <a:pt x="1254" y="78"/>
                  </a:lnTo>
                  <a:lnTo>
                    <a:pt x="1315" y="78"/>
                  </a:lnTo>
                  <a:lnTo>
                    <a:pt x="1315" y="65"/>
                  </a:lnTo>
                  <a:close/>
                  <a:moveTo>
                    <a:pt x="1299" y="16"/>
                  </a:moveTo>
                  <a:lnTo>
                    <a:pt x="1270" y="16"/>
                  </a:lnTo>
                  <a:lnTo>
                    <a:pt x="1270" y="65"/>
                  </a:lnTo>
                  <a:lnTo>
                    <a:pt x="1299" y="65"/>
                  </a:lnTo>
                  <a:lnTo>
                    <a:pt x="1299" y="16"/>
                  </a:lnTo>
                  <a:close/>
                  <a:moveTo>
                    <a:pt x="1315" y="3"/>
                  </a:moveTo>
                  <a:lnTo>
                    <a:pt x="1254" y="3"/>
                  </a:lnTo>
                  <a:lnTo>
                    <a:pt x="1254" y="16"/>
                  </a:lnTo>
                  <a:lnTo>
                    <a:pt x="1315" y="16"/>
                  </a:lnTo>
                  <a:lnTo>
                    <a:pt x="1315" y="3"/>
                  </a:lnTo>
                  <a:close/>
                  <a:moveTo>
                    <a:pt x="1359" y="22"/>
                  </a:moveTo>
                  <a:lnTo>
                    <a:pt x="1332" y="22"/>
                  </a:lnTo>
                  <a:lnTo>
                    <a:pt x="1332" y="78"/>
                  </a:lnTo>
                  <a:lnTo>
                    <a:pt x="1359" y="78"/>
                  </a:lnTo>
                  <a:lnTo>
                    <a:pt x="1359" y="38"/>
                  </a:lnTo>
                  <a:lnTo>
                    <a:pt x="1361" y="37"/>
                  </a:lnTo>
                  <a:lnTo>
                    <a:pt x="1364" y="36"/>
                  </a:lnTo>
                  <a:lnTo>
                    <a:pt x="1368" y="35"/>
                  </a:lnTo>
                  <a:lnTo>
                    <a:pt x="1370" y="35"/>
                  </a:lnTo>
                  <a:lnTo>
                    <a:pt x="1412" y="35"/>
                  </a:lnTo>
                  <a:lnTo>
                    <a:pt x="1409" y="29"/>
                  </a:lnTo>
                  <a:lnTo>
                    <a:pt x="1408" y="28"/>
                  </a:lnTo>
                  <a:lnTo>
                    <a:pt x="1359" y="28"/>
                  </a:lnTo>
                  <a:lnTo>
                    <a:pt x="1359" y="22"/>
                  </a:lnTo>
                  <a:close/>
                  <a:moveTo>
                    <a:pt x="1412" y="35"/>
                  </a:moveTo>
                  <a:lnTo>
                    <a:pt x="1375" y="35"/>
                  </a:lnTo>
                  <a:lnTo>
                    <a:pt x="1377" y="35"/>
                  </a:lnTo>
                  <a:lnTo>
                    <a:pt x="1381" y="36"/>
                  </a:lnTo>
                  <a:lnTo>
                    <a:pt x="1382" y="37"/>
                  </a:lnTo>
                  <a:lnTo>
                    <a:pt x="1384" y="40"/>
                  </a:lnTo>
                  <a:lnTo>
                    <a:pt x="1384" y="41"/>
                  </a:lnTo>
                  <a:lnTo>
                    <a:pt x="1385" y="46"/>
                  </a:lnTo>
                  <a:lnTo>
                    <a:pt x="1385" y="78"/>
                  </a:lnTo>
                  <a:lnTo>
                    <a:pt x="1412" y="78"/>
                  </a:lnTo>
                  <a:lnTo>
                    <a:pt x="1412" y="35"/>
                  </a:lnTo>
                  <a:close/>
                  <a:moveTo>
                    <a:pt x="1394" y="20"/>
                  </a:moveTo>
                  <a:lnTo>
                    <a:pt x="1380" y="20"/>
                  </a:lnTo>
                  <a:lnTo>
                    <a:pt x="1375" y="21"/>
                  </a:lnTo>
                  <a:lnTo>
                    <a:pt x="1367" y="24"/>
                  </a:lnTo>
                  <a:lnTo>
                    <a:pt x="1363" y="26"/>
                  </a:lnTo>
                  <a:lnTo>
                    <a:pt x="1359" y="28"/>
                  </a:lnTo>
                  <a:lnTo>
                    <a:pt x="1408" y="28"/>
                  </a:lnTo>
                  <a:lnTo>
                    <a:pt x="1400" y="22"/>
                  </a:lnTo>
                  <a:lnTo>
                    <a:pt x="1394" y="20"/>
                  </a:lnTo>
                  <a:close/>
                  <a:moveTo>
                    <a:pt x="1477" y="20"/>
                  </a:moveTo>
                  <a:lnTo>
                    <a:pt x="1466" y="20"/>
                  </a:lnTo>
                  <a:lnTo>
                    <a:pt x="1460" y="21"/>
                  </a:lnTo>
                  <a:lnTo>
                    <a:pt x="1449" y="23"/>
                  </a:lnTo>
                  <a:lnTo>
                    <a:pt x="1444" y="25"/>
                  </a:lnTo>
                  <a:lnTo>
                    <a:pt x="1435" y="30"/>
                  </a:lnTo>
                  <a:lnTo>
                    <a:pt x="1431" y="33"/>
                  </a:lnTo>
                  <a:lnTo>
                    <a:pt x="1426" y="40"/>
                  </a:lnTo>
                  <a:lnTo>
                    <a:pt x="1425" y="45"/>
                  </a:lnTo>
                  <a:lnTo>
                    <a:pt x="1425" y="56"/>
                  </a:lnTo>
                  <a:lnTo>
                    <a:pt x="1426" y="60"/>
                  </a:lnTo>
                  <a:lnTo>
                    <a:pt x="1431" y="67"/>
                  </a:lnTo>
                  <a:lnTo>
                    <a:pt x="1434" y="70"/>
                  </a:lnTo>
                  <a:lnTo>
                    <a:pt x="1443" y="75"/>
                  </a:lnTo>
                  <a:lnTo>
                    <a:pt x="1448" y="77"/>
                  </a:lnTo>
                  <a:lnTo>
                    <a:pt x="1460" y="79"/>
                  </a:lnTo>
                  <a:lnTo>
                    <a:pt x="1466" y="80"/>
                  </a:lnTo>
                  <a:lnTo>
                    <a:pt x="1480" y="80"/>
                  </a:lnTo>
                  <a:lnTo>
                    <a:pt x="1484" y="79"/>
                  </a:lnTo>
                  <a:lnTo>
                    <a:pt x="1486" y="79"/>
                  </a:lnTo>
                  <a:lnTo>
                    <a:pt x="1491" y="78"/>
                  </a:lnTo>
                  <a:lnTo>
                    <a:pt x="1493" y="78"/>
                  </a:lnTo>
                  <a:lnTo>
                    <a:pt x="1500" y="75"/>
                  </a:lnTo>
                  <a:lnTo>
                    <a:pt x="1500" y="67"/>
                  </a:lnTo>
                  <a:lnTo>
                    <a:pt x="1467" y="67"/>
                  </a:lnTo>
                  <a:lnTo>
                    <a:pt x="1462" y="66"/>
                  </a:lnTo>
                  <a:lnTo>
                    <a:pt x="1454" y="60"/>
                  </a:lnTo>
                  <a:lnTo>
                    <a:pt x="1452" y="56"/>
                  </a:lnTo>
                  <a:lnTo>
                    <a:pt x="1452" y="45"/>
                  </a:lnTo>
                  <a:lnTo>
                    <a:pt x="1454" y="41"/>
                  </a:lnTo>
                  <a:lnTo>
                    <a:pt x="1461" y="34"/>
                  </a:lnTo>
                  <a:lnTo>
                    <a:pt x="1467" y="33"/>
                  </a:lnTo>
                  <a:lnTo>
                    <a:pt x="1500" y="33"/>
                  </a:lnTo>
                  <a:lnTo>
                    <a:pt x="1500" y="25"/>
                  </a:lnTo>
                  <a:lnTo>
                    <a:pt x="1496" y="23"/>
                  </a:lnTo>
                  <a:lnTo>
                    <a:pt x="1491" y="22"/>
                  </a:lnTo>
                  <a:lnTo>
                    <a:pt x="1482" y="21"/>
                  </a:lnTo>
                  <a:lnTo>
                    <a:pt x="1477" y="20"/>
                  </a:lnTo>
                  <a:close/>
                  <a:moveTo>
                    <a:pt x="1500" y="60"/>
                  </a:moveTo>
                  <a:lnTo>
                    <a:pt x="1497" y="60"/>
                  </a:lnTo>
                  <a:lnTo>
                    <a:pt x="1495" y="62"/>
                  </a:lnTo>
                  <a:lnTo>
                    <a:pt x="1492" y="63"/>
                  </a:lnTo>
                  <a:lnTo>
                    <a:pt x="1491" y="64"/>
                  </a:lnTo>
                  <a:lnTo>
                    <a:pt x="1489" y="65"/>
                  </a:lnTo>
                  <a:lnTo>
                    <a:pt x="1487" y="65"/>
                  </a:lnTo>
                  <a:lnTo>
                    <a:pt x="1485" y="66"/>
                  </a:lnTo>
                  <a:lnTo>
                    <a:pt x="1480" y="67"/>
                  </a:lnTo>
                  <a:lnTo>
                    <a:pt x="1477" y="67"/>
                  </a:lnTo>
                  <a:lnTo>
                    <a:pt x="1500" y="67"/>
                  </a:lnTo>
                  <a:lnTo>
                    <a:pt x="1500" y="60"/>
                  </a:lnTo>
                  <a:close/>
                  <a:moveTo>
                    <a:pt x="1500" y="33"/>
                  </a:moveTo>
                  <a:lnTo>
                    <a:pt x="1476" y="33"/>
                  </a:lnTo>
                  <a:lnTo>
                    <a:pt x="1479" y="33"/>
                  </a:lnTo>
                  <a:lnTo>
                    <a:pt x="1484" y="34"/>
                  </a:lnTo>
                  <a:lnTo>
                    <a:pt x="1486" y="35"/>
                  </a:lnTo>
                  <a:lnTo>
                    <a:pt x="1490" y="36"/>
                  </a:lnTo>
                  <a:lnTo>
                    <a:pt x="1492" y="37"/>
                  </a:lnTo>
                  <a:lnTo>
                    <a:pt x="1495" y="38"/>
                  </a:lnTo>
                  <a:lnTo>
                    <a:pt x="1496" y="39"/>
                  </a:lnTo>
                  <a:lnTo>
                    <a:pt x="1497" y="40"/>
                  </a:lnTo>
                  <a:lnTo>
                    <a:pt x="1500" y="40"/>
                  </a:lnTo>
                  <a:lnTo>
                    <a:pt x="1500" y="33"/>
                  </a:lnTo>
                  <a:close/>
                  <a:moveTo>
                    <a:pt x="1540" y="59"/>
                  </a:moveTo>
                  <a:lnTo>
                    <a:pt x="1514" y="59"/>
                  </a:lnTo>
                  <a:lnTo>
                    <a:pt x="1514" y="78"/>
                  </a:lnTo>
                  <a:lnTo>
                    <a:pt x="1540" y="78"/>
                  </a:lnTo>
                  <a:lnTo>
                    <a:pt x="1540" y="5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06" name="Google Shape;106;p3"/>
          <p:cNvSpPr/>
          <p:nvPr/>
        </p:nvSpPr>
        <p:spPr>
          <a:xfrm>
            <a:off x="0" y="508000"/>
            <a:ext cx="9144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 name="Google Shape;107;p3"/>
          <p:cNvSpPr txBox="1"/>
          <p:nvPr/>
        </p:nvSpPr>
        <p:spPr>
          <a:xfrm>
            <a:off x="434975" y="1905000"/>
            <a:ext cx="8214360" cy="36933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Tell me about one of your best experiences as a shapes facilitator</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Facilitating for a group of our sales reps and seeing them embrace shapes and keep speaking the language </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The sessions which involve the customer and the resulting recognition by them of the value of the knowledge for the future. </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When the attendees are engaged and actively participating which leads to a lot of discussion and comments </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With some external farmers; they totally enjoyed the session and had fun 'teasing' each other. </a:t>
            </a:r>
            <a:endParaRPr/>
          </a:p>
        </p:txBody>
      </p:sp>
      <p:sp>
        <p:nvSpPr>
          <p:cNvPr id="108" name="Google Shape;108;p3"/>
          <p:cNvSpPr/>
          <p:nvPr/>
        </p:nvSpPr>
        <p:spPr>
          <a:xfrm>
            <a:off x="0" y="214719"/>
            <a:ext cx="9144000" cy="1292621"/>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6D94E0"/>
              </a:buClr>
              <a:buSzPts val="3000"/>
              <a:buFont typeface="Arial"/>
              <a:buNone/>
            </a:pPr>
            <a:r>
              <a:rPr lang="en-US" sz="3000" b="1" u="none" strike="noStrike" cap="none" dirty="0">
                <a:solidFill>
                  <a:schemeClr val="lt2"/>
                </a:solidFill>
                <a:latin typeface="Arial"/>
                <a:ea typeface="Arial"/>
                <a:cs typeface="Arial"/>
                <a:sym typeface="Arial"/>
              </a:rPr>
              <a:t>Psycho</a:t>
            </a:r>
            <a:r>
              <a:rPr lang="en-US" sz="3000" b="1" i="0" u="none" strike="noStrike" cap="none" dirty="0">
                <a:solidFill>
                  <a:schemeClr val="lt2"/>
                </a:solidFill>
                <a:latin typeface="Arial"/>
                <a:ea typeface="Arial"/>
                <a:cs typeface="Arial"/>
                <a:sym typeface="Arial"/>
              </a:rPr>
              <a:t>Geometrics® Certification Workshop </a:t>
            </a:r>
            <a:endParaRPr dirty="0">
              <a:solidFill>
                <a:schemeClr val="lt2"/>
              </a:solidFill>
            </a:endParaRPr>
          </a:p>
          <a:p>
            <a:pPr marL="0" marR="0" lvl="0" indent="0" algn="ctr" rtl="0">
              <a:lnSpc>
                <a:spcPct val="100000"/>
              </a:lnSpc>
              <a:spcBef>
                <a:spcPts val="0"/>
              </a:spcBef>
              <a:spcAft>
                <a:spcPts val="0"/>
              </a:spcAft>
              <a:buClr>
                <a:srgbClr val="6D94E0"/>
              </a:buClr>
              <a:buSzPts val="3000"/>
              <a:buFont typeface="Arial"/>
              <a:buNone/>
            </a:pPr>
            <a:r>
              <a:rPr lang="en-US" sz="3000" b="1" i="0" u="none" strike="noStrike" cap="none" dirty="0">
                <a:solidFill>
                  <a:schemeClr val="lt2"/>
                </a:solidFill>
                <a:latin typeface="Arial"/>
                <a:ea typeface="Arial"/>
                <a:cs typeface="Arial"/>
                <a:sym typeface="Arial"/>
              </a:rPr>
              <a:t>– a.k.a. “SHAPES”</a:t>
            </a:r>
            <a:endParaRPr sz="3000" b="0" i="0" u="none" strike="noStrike" cap="none" dirty="0">
              <a:solidFill>
                <a:schemeClr val="lt2"/>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endParaRPr sz="1800" b="0" i="0" u="none" strike="noStrike" cap="none" dirty="0">
              <a:solidFill>
                <a:schemeClr val="lt2"/>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grpSp>
        <p:nvGrpSpPr>
          <p:cNvPr id="113" name="Google Shape;113;p4"/>
          <p:cNvGrpSpPr/>
          <p:nvPr/>
        </p:nvGrpSpPr>
        <p:grpSpPr>
          <a:xfrm>
            <a:off x="396240" y="8756015"/>
            <a:ext cx="1105535" cy="630555"/>
            <a:chOff x="748" y="-327"/>
            <a:chExt cx="1741" cy="993"/>
          </a:xfrm>
        </p:grpSpPr>
        <p:pic>
          <p:nvPicPr>
            <p:cNvPr id="114" name="Google Shape;114;p4"/>
            <p:cNvPicPr preferRelativeResize="0"/>
            <p:nvPr/>
          </p:nvPicPr>
          <p:blipFill rotWithShape="1">
            <a:blip r:embed="rId3">
              <a:alphaModFix/>
            </a:blip>
            <a:srcRect/>
            <a:stretch/>
          </p:blipFill>
          <p:spPr>
            <a:xfrm>
              <a:off x="2117" y="-327"/>
              <a:ext cx="372" cy="758"/>
            </a:xfrm>
            <a:prstGeom prst="rect">
              <a:avLst/>
            </a:prstGeom>
            <a:noFill/>
            <a:ln>
              <a:noFill/>
            </a:ln>
          </p:spPr>
        </p:pic>
        <p:pic>
          <p:nvPicPr>
            <p:cNvPr id="115" name="Google Shape;115;p4"/>
            <p:cNvPicPr preferRelativeResize="0"/>
            <p:nvPr/>
          </p:nvPicPr>
          <p:blipFill rotWithShape="1">
            <a:blip r:embed="rId4">
              <a:alphaModFix/>
            </a:blip>
            <a:srcRect/>
            <a:stretch/>
          </p:blipFill>
          <p:spPr>
            <a:xfrm>
              <a:off x="1448" y="-327"/>
              <a:ext cx="640" cy="758"/>
            </a:xfrm>
            <a:prstGeom prst="rect">
              <a:avLst/>
            </a:prstGeom>
            <a:noFill/>
            <a:ln>
              <a:noFill/>
            </a:ln>
          </p:spPr>
        </p:pic>
        <p:pic>
          <p:nvPicPr>
            <p:cNvPr id="116" name="Google Shape;116;p4"/>
            <p:cNvPicPr preferRelativeResize="0"/>
            <p:nvPr/>
          </p:nvPicPr>
          <p:blipFill rotWithShape="1">
            <a:blip r:embed="rId5">
              <a:alphaModFix/>
            </a:blip>
            <a:srcRect/>
            <a:stretch/>
          </p:blipFill>
          <p:spPr>
            <a:xfrm>
              <a:off x="1618" y="-189"/>
              <a:ext cx="189" cy="208"/>
            </a:xfrm>
            <a:prstGeom prst="rect">
              <a:avLst/>
            </a:prstGeom>
            <a:noFill/>
            <a:ln>
              <a:noFill/>
            </a:ln>
          </p:spPr>
        </p:pic>
        <p:pic>
          <p:nvPicPr>
            <p:cNvPr id="117" name="Google Shape;117;p4"/>
            <p:cNvPicPr preferRelativeResize="0"/>
            <p:nvPr/>
          </p:nvPicPr>
          <p:blipFill rotWithShape="1">
            <a:blip r:embed="rId6">
              <a:alphaModFix/>
            </a:blip>
            <a:srcRect/>
            <a:stretch/>
          </p:blipFill>
          <p:spPr>
            <a:xfrm>
              <a:off x="748" y="-327"/>
              <a:ext cx="581" cy="758"/>
            </a:xfrm>
            <a:prstGeom prst="rect">
              <a:avLst/>
            </a:prstGeom>
            <a:noFill/>
            <a:ln>
              <a:noFill/>
            </a:ln>
          </p:spPr>
        </p:pic>
        <p:sp>
          <p:nvSpPr>
            <p:cNvPr id="118" name="Google Shape;118;p4"/>
            <p:cNvSpPr/>
            <p:nvPr/>
          </p:nvSpPr>
          <p:spPr>
            <a:xfrm>
              <a:off x="749" y="84"/>
              <a:ext cx="1642" cy="117"/>
            </a:xfrm>
            <a:prstGeom prst="rect">
              <a:avLst/>
            </a:prstGeom>
            <a:solidFill>
              <a:srgbClr val="231F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19" name="Google Shape;119;p4"/>
            <p:cNvPicPr preferRelativeResize="0"/>
            <p:nvPr/>
          </p:nvPicPr>
          <p:blipFill rotWithShape="1">
            <a:blip r:embed="rId7">
              <a:alphaModFix/>
            </a:blip>
            <a:srcRect/>
            <a:stretch/>
          </p:blipFill>
          <p:spPr>
            <a:xfrm>
              <a:off x="751" y="469"/>
              <a:ext cx="1736" cy="197"/>
            </a:xfrm>
            <a:prstGeom prst="rect">
              <a:avLst/>
            </a:prstGeom>
            <a:noFill/>
            <a:ln>
              <a:noFill/>
            </a:ln>
          </p:spPr>
        </p:pic>
        <p:sp>
          <p:nvSpPr>
            <p:cNvPr id="120" name="Google Shape;120;p4"/>
            <p:cNvSpPr/>
            <p:nvPr/>
          </p:nvSpPr>
          <p:spPr>
            <a:xfrm>
              <a:off x="809" y="101"/>
              <a:ext cx="1541" cy="98"/>
            </a:xfrm>
            <a:custGeom>
              <a:avLst/>
              <a:gdLst/>
              <a:ahLst/>
              <a:cxnLst/>
              <a:rect l="l" t="t" r="r" b="b"/>
              <a:pathLst>
                <a:path w="1541" h="98" extrusionOk="0">
                  <a:moveTo>
                    <a:pt x="28" y="3"/>
                  </a:moveTo>
                  <a:lnTo>
                    <a:pt x="0" y="3"/>
                  </a:lnTo>
                  <a:lnTo>
                    <a:pt x="0" y="78"/>
                  </a:lnTo>
                  <a:lnTo>
                    <a:pt x="28" y="78"/>
                  </a:lnTo>
                  <a:lnTo>
                    <a:pt x="28" y="45"/>
                  </a:lnTo>
                  <a:lnTo>
                    <a:pt x="95" y="45"/>
                  </a:lnTo>
                  <a:lnTo>
                    <a:pt x="95" y="31"/>
                  </a:lnTo>
                  <a:lnTo>
                    <a:pt x="28" y="31"/>
                  </a:lnTo>
                  <a:lnTo>
                    <a:pt x="28" y="3"/>
                  </a:lnTo>
                  <a:close/>
                  <a:moveTo>
                    <a:pt x="95" y="45"/>
                  </a:moveTo>
                  <a:lnTo>
                    <a:pt x="66" y="45"/>
                  </a:lnTo>
                  <a:lnTo>
                    <a:pt x="66" y="78"/>
                  </a:lnTo>
                  <a:lnTo>
                    <a:pt x="95" y="78"/>
                  </a:lnTo>
                  <a:lnTo>
                    <a:pt x="95" y="45"/>
                  </a:lnTo>
                  <a:close/>
                  <a:moveTo>
                    <a:pt x="95" y="3"/>
                  </a:moveTo>
                  <a:lnTo>
                    <a:pt x="66" y="3"/>
                  </a:lnTo>
                  <a:lnTo>
                    <a:pt x="66" y="31"/>
                  </a:lnTo>
                  <a:lnTo>
                    <a:pt x="95" y="31"/>
                  </a:lnTo>
                  <a:lnTo>
                    <a:pt x="95" y="3"/>
                  </a:lnTo>
                  <a:close/>
                  <a:moveTo>
                    <a:pt x="143" y="22"/>
                  </a:moveTo>
                  <a:lnTo>
                    <a:pt x="116" y="22"/>
                  </a:lnTo>
                  <a:lnTo>
                    <a:pt x="116" y="78"/>
                  </a:lnTo>
                  <a:lnTo>
                    <a:pt x="143" y="78"/>
                  </a:lnTo>
                  <a:lnTo>
                    <a:pt x="143" y="22"/>
                  </a:lnTo>
                  <a:close/>
                  <a:moveTo>
                    <a:pt x="144" y="0"/>
                  </a:moveTo>
                  <a:lnTo>
                    <a:pt x="116" y="0"/>
                  </a:lnTo>
                  <a:lnTo>
                    <a:pt x="116" y="14"/>
                  </a:lnTo>
                  <a:lnTo>
                    <a:pt x="144" y="14"/>
                  </a:lnTo>
                  <a:lnTo>
                    <a:pt x="144" y="0"/>
                  </a:lnTo>
                  <a:close/>
                  <a:moveTo>
                    <a:pt x="191" y="34"/>
                  </a:moveTo>
                  <a:lnTo>
                    <a:pt x="165" y="34"/>
                  </a:lnTo>
                  <a:lnTo>
                    <a:pt x="165" y="67"/>
                  </a:lnTo>
                  <a:lnTo>
                    <a:pt x="167" y="72"/>
                  </a:lnTo>
                  <a:lnTo>
                    <a:pt x="177" y="78"/>
                  </a:lnTo>
                  <a:lnTo>
                    <a:pt x="185" y="79"/>
                  </a:lnTo>
                  <a:lnTo>
                    <a:pt x="204" y="79"/>
                  </a:lnTo>
                  <a:lnTo>
                    <a:pt x="211" y="79"/>
                  </a:lnTo>
                  <a:lnTo>
                    <a:pt x="214" y="78"/>
                  </a:lnTo>
                  <a:lnTo>
                    <a:pt x="217" y="78"/>
                  </a:lnTo>
                  <a:lnTo>
                    <a:pt x="217" y="67"/>
                  </a:lnTo>
                  <a:lnTo>
                    <a:pt x="201" y="67"/>
                  </a:lnTo>
                  <a:lnTo>
                    <a:pt x="198" y="67"/>
                  </a:lnTo>
                  <a:lnTo>
                    <a:pt x="194" y="65"/>
                  </a:lnTo>
                  <a:lnTo>
                    <a:pt x="193" y="64"/>
                  </a:lnTo>
                  <a:lnTo>
                    <a:pt x="192" y="63"/>
                  </a:lnTo>
                  <a:lnTo>
                    <a:pt x="192" y="62"/>
                  </a:lnTo>
                  <a:lnTo>
                    <a:pt x="191" y="61"/>
                  </a:lnTo>
                  <a:lnTo>
                    <a:pt x="191" y="34"/>
                  </a:lnTo>
                  <a:close/>
                  <a:moveTo>
                    <a:pt x="217" y="65"/>
                  </a:moveTo>
                  <a:lnTo>
                    <a:pt x="214" y="65"/>
                  </a:lnTo>
                  <a:lnTo>
                    <a:pt x="213" y="66"/>
                  </a:lnTo>
                  <a:lnTo>
                    <a:pt x="212" y="66"/>
                  </a:lnTo>
                  <a:lnTo>
                    <a:pt x="207" y="67"/>
                  </a:lnTo>
                  <a:lnTo>
                    <a:pt x="201" y="67"/>
                  </a:lnTo>
                  <a:lnTo>
                    <a:pt x="217" y="67"/>
                  </a:lnTo>
                  <a:lnTo>
                    <a:pt x="217" y="65"/>
                  </a:lnTo>
                  <a:close/>
                  <a:moveTo>
                    <a:pt x="217" y="22"/>
                  </a:moveTo>
                  <a:lnTo>
                    <a:pt x="154" y="22"/>
                  </a:lnTo>
                  <a:lnTo>
                    <a:pt x="154" y="34"/>
                  </a:lnTo>
                  <a:lnTo>
                    <a:pt x="217" y="34"/>
                  </a:lnTo>
                  <a:lnTo>
                    <a:pt x="217" y="22"/>
                  </a:lnTo>
                  <a:close/>
                  <a:moveTo>
                    <a:pt x="191" y="6"/>
                  </a:moveTo>
                  <a:lnTo>
                    <a:pt x="165" y="6"/>
                  </a:lnTo>
                  <a:lnTo>
                    <a:pt x="165" y="22"/>
                  </a:lnTo>
                  <a:lnTo>
                    <a:pt x="191" y="22"/>
                  </a:lnTo>
                  <a:lnTo>
                    <a:pt x="191" y="6"/>
                  </a:lnTo>
                  <a:close/>
                  <a:moveTo>
                    <a:pt x="280" y="20"/>
                  </a:moveTo>
                  <a:lnTo>
                    <a:pt x="252" y="20"/>
                  </a:lnTo>
                  <a:lnTo>
                    <a:pt x="241" y="23"/>
                  </a:lnTo>
                  <a:lnTo>
                    <a:pt x="225" y="34"/>
                  </a:lnTo>
                  <a:lnTo>
                    <a:pt x="221" y="41"/>
                  </a:lnTo>
                  <a:lnTo>
                    <a:pt x="221" y="60"/>
                  </a:lnTo>
                  <a:lnTo>
                    <a:pt x="225" y="67"/>
                  </a:lnTo>
                  <a:lnTo>
                    <a:pt x="243" y="77"/>
                  </a:lnTo>
                  <a:lnTo>
                    <a:pt x="255" y="80"/>
                  </a:lnTo>
                  <a:lnTo>
                    <a:pt x="279" y="80"/>
                  </a:lnTo>
                  <a:lnTo>
                    <a:pt x="285" y="79"/>
                  </a:lnTo>
                  <a:lnTo>
                    <a:pt x="288" y="79"/>
                  </a:lnTo>
                  <a:lnTo>
                    <a:pt x="291" y="78"/>
                  </a:lnTo>
                  <a:lnTo>
                    <a:pt x="294" y="78"/>
                  </a:lnTo>
                  <a:lnTo>
                    <a:pt x="296" y="77"/>
                  </a:lnTo>
                  <a:lnTo>
                    <a:pt x="304" y="75"/>
                  </a:lnTo>
                  <a:lnTo>
                    <a:pt x="304" y="67"/>
                  </a:lnTo>
                  <a:lnTo>
                    <a:pt x="270" y="67"/>
                  </a:lnTo>
                  <a:lnTo>
                    <a:pt x="267" y="67"/>
                  </a:lnTo>
                  <a:lnTo>
                    <a:pt x="261" y="66"/>
                  </a:lnTo>
                  <a:lnTo>
                    <a:pt x="258" y="65"/>
                  </a:lnTo>
                  <a:lnTo>
                    <a:pt x="253" y="63"/>
                  </a:lnTo>
                  <a:lnTo>
                    <a:pt x="252" y="62"/>
                  </a:lnTo>
                  <a:lnTo>
                    <a:pt x="249" y="58"/>
                  </a:lnTo>
                  <a:lnTo>
                    <a:pt x="248" y="56"/>
                  </a:lnTo>
                  <a:lnTo>
                    <a:pt x="248" y="53"/>
                  </a:lnTo>
                  <a:lnTo>
                    <a:pt x="306" y="53"/>
                  </a:lnTo>
                  <a:lnTo>
                    <a:pt x="306" y="43"/>
                  </a:lnTo>
                  <a:lnTo>
                    <a:pt x="248" y="43"/>
                  </a:lnTo>
                  <a:lnTo>
                    <a:pt x="248" y="39"/>
                  </a:lnTo>
                  <a:lnTo>
                    <a:pt x="250" y="36"/>
                  </a:lnTo>
                  <a:lnTo>
                    <a:pt x="255" y="32"/>
                  </a:lnTo>
                  <a:lnTo>
                    <a:pt x="259" y="31"/>
                  </a:lnTo>
                  <a:lnTo>
                    <a:pt x="302" y="31"/>
                  </a:lnTo>
                  <a:lnTo>
                    <a:pt x="289" y="22"/>
                  </a:lnTo>
                  <a:lnTo>
                    <a:pt x="280" y="20"/>
                  </a:lnTo>
                  <a:close/>
                  <a:moveTo>
                    <a:pt x="304" y="61"/>
                  </a:moveTo>
                  <a:lnTo>
                    <a:pt x="301" y="61"/>
                  </a:lnTo>
                  <a:lnTo>
                    <a:pt x="300" y="61"/>
                  </a:lnTo>
                  <a:lnTo>
                    <a:pt x="299" y="62"/>
                  </a:lnTo>
                  <a:lnTo>
                    <a:pt x="295" y="63"/>
                  </a:lnTo>
                  <a:lnTo>
                    <a:pt x="293" y="64"/>
                  </a:lnTo>
                  <a:lnTo>
                    <a:pt x="288" y="65"/>
                  </a:lnTo>
                  <a:lnTo>
                    <a:pt x="286" y="66"/>
                  </a:lnTo>
                  <a:lnTo>
                    <a:pt x="280" y="67"/>
                  </a:lnTo>
                  <a:lnTo>
                    <a:pt x="277" y="67"/>
                  </a:lnTo>
                  <a:lnTo>
                    <a:pt x="304" y="67"/>
                  </a:lnTo>
                  <a:lnTo>
                    <a:pt x="304" y="61"/>
                  </a:lnTo>
                  <a:close/>
                  <a:moveTo>
                    <a:pt x="302" y="31"/>
                  </a:moveTo>
                  <a:lnTo>
                    <a:pt x="270" y="31"/>
                  </a:lnTo>
                  <a:lnTo>
                    <a:pt x="273" y="32"/>
                  </a:lnTo>
                  <a:lnTo>
                    <a:pt x="278" y="36"/>
                  </a:lnTo>
                  <a:lnTo>
                    <a:pt x="279" y="39"/>
                  </a:lnTo>
                  <a:lnTo>
                    <a:pt x="280" y="43"/>
                  </a:lnTo>
                  <a:lnTo>
                    <a:pt x="306" y="43"/>
                  </a:lnTo>
                  <a:lnTo>
                    <a:pt x="306" y="38"/>
                  </a:lnTo>
                  <a:lnTo>
                    <a:pt x="302" y="32"/>
                  </a:lnTo>
                  <a:lnTo>
                    <a:pt x="302" y="31"/>
                  </a:lnTo>
                  <a:close/>
                  <a:moveTo>
                    <a:pt x="418" y="3"/>
                  </a:moveTo>
                  <a:lnTo>
                    <a:pt x="366" y="3"/>
                  </a:lnTo>
                  <a:lnTo>
                    <a:pt x="366" y="78"/>
                  </a:lnTo>
                  <a:lnTo>
                    <a:pt x="394" y="78"/>
                  </a:lnTo>
                  <a:lnTo>
                    <a:pt x="394" y="51"/>
                  </a:lnTo>
                  <a:lnTo>
                    <a:pt x="438" y="51"/>
                  </a:lnTo>
                  <a:lnTo>
                    <a:pt x="432" y="46"/>
                  </a:lnTo>
                  <a:lnTo>
                    <a:pt x="439" y="44"/>
                  </a:lnTo>
                  <a:lnTo>
                    <a:pt x="444" y="41"/>
                  </a:lnTo>
                  <a:lnTo>
                    <a:pt x="449" y="37"/>
                  </a:lnTo>
                  <a:lnTo>
                    <a:pt x="394" y="37"/>
                  </a:lnTo>
                  <a:lnTo>
                    <a:pt x="394" y="17"/>
                  </a:lnTo>
                  <a:lnTo>
                    <a:pt x="453" y="17"/>
                  </a:lnTo>
                  <a:lnTo>
                    <a:pt x="448" y="11"/>
                  </a:lnTo>
                  <a:lnTo>
                    <a:pt x="445" y="9"/>
                  </a:lnTo>
                  <a:lnTo>
                    <a:pt x="437" y="6"/>
                  </a:lnTo>
                  <a:lnTo>
                    <a:pt x="432" y="5"/>
                  </a:lnTo>
                  <a:lnTo>
                    <a:pt x="423" y="4"/>
                  </a:lnTo>
                  <a:lnTo>
                    <a:pt x="418" y="3"/>
                  </a:lnTo>
                  <a:close/>
                  <a:moveTo>
                    <a:pt x="438" y="51"/>
                  </a:moveTo>
                  <a:lnTo>
                    <a:pt x="404" y="51"/>
                  </a:lnTo>
                  <a:lnTo>
                    <a:pt x="436" y="78"/>
                  </a:lnTo>
                  <a:lnTo>
                    <a:pt x="470" y="78"/>
                  </a:lnTo>
                  <a:lnTo>
                    <a:pt x="438" y="51"/>
                  </a:lnTo>
                  <a:close/>
                  <a:moveTo>
                    <a:pt x="453" y="17"/>
                  </a:moveTo>
                  <a:lnTo>
                    <a:pt x="394" y="17"/>
                  </a:lnTo>
                  <a:lnTo>
                    <a:pt x="412" y="17"/>
                  </a:lnTo>
                  <a:lnTo>
                    <a:pt x="414" y="17"/>
                  </a:lnTo>
                  <a:lnTo>
                    <a:pt x="416" y="18"/>
                  </a:lnTo>
                  <a:lnTo>
                    <a:pt x="420" y="19"/>
                  </a:lnTo>
                  <a:lnTo>
                    <a:pt x="422" y="20"/>
                  </a:lnTo>
                  <a:lnTo>
                    <a:pt x="424" y="23"/>
                  </a:lnTo>
                  <a:lnTo>
                    <a:pt x="425" y="24"/>
                  </a:lnTo>
                  <a:lnTo>
                    <a:pt x="425" y="28"/>
                  </a:lnTo>
                  <a:lnTo>
                    <a:pt x="424" y="30"/>
                  </a:lnTo>
                  <a:lnTo>
                    <a:pt x="423" y="33"/>
                  </a:lnTo>
                  <a:lnTo>
                    <a:pt x="421" y="34"/>
                  </a:lnTo>
                  <a:lnTo>
                    <a:pt x="419" y="35"/>
                  </a:lnTo>
                  <a:lnTo>
                    <a:pt x="417" y="36"/>
                  </a:lnTo>
                  <a:lnTo>
                    <a:pt x="415" y="37"/>
                  </a:lnTo>
                  <a:lnTo>
                    <a:pt x="410" y="37"/>
                  </a:lnTo>
                  <a:lnTo>
                    <a:pt x="394" y="37"/>
                  </a:lnTo>
                  <a:lnTo>
                    <a:pt x="449" y="37"/>
                  </a:lnTo>
                  <a:lnTo>
                    <a:pt x="452" y="34"/>
                  </a:lnTo>
                  <a:lnTo>
                    <a:pt x="454" y="30"/>
                  </a:lnTo>
                  <a:lnTo>
                    <a:pt x="454" y="20"/>
                  </a:lnTo>
                  <a:lnTo>
                    <a:pt x="453" y="17"/>
                  </a:lnTo>
                  <a:close/>
                  <a:moveTo>
                    <a:pt x="529" y="20"/>
                  </a:moveTo>
                  <a:lnTo>
                    <a:pt x="502" y="20"/>
                  </a:lnTo>
                  <a:lnTo>
                    <a:pt x="491" y="23"/>
                  </a:lnTo>
                  <a:lnTo>
                    <a:pt x="475" y="34"/>
                  </a:lnTo>
                  <a:lnTo>
                    <a:pt x="471" y="41"/>
                  </a:lnTo>
                  <a:lnTo>
                    <a:pt x="471" y="60"/>
                  </a:lnTo>
                  <a:lnTo>
                    <a:pt x="475" y="67"/>
                  </a:lnTo>
                  <a:lnTo>
                    <a:pt x="492" y="77"/>
                  </a:lnTo>
                  <a:lnTo>
                    <a:pt x="504" y="80"/>
                  </a:lnTo>
                  <a:lnTo>
                    <a:pt x="529" y="80"/>
                  </a:lnTo>
                  <a:lnTo>
                    <a:pt x="535" y="79"/>
                  </a:lnTo>
                  <a:lnTo>
                    <a:pt x="538" y="79"/>
                  </a:lnTo>
                  <a:lnTo>
                    <a:pt x="544" y="78"/>
                  </a:lnTo>
                  <a:lnTo>
                    <a:pt x="546" y="77"/>
                  </a:lnTo>
                  <a:lnTo>
                    <a:pt x="554" y="75"/>
                  </a:lnTo>
                  <a:lnTo>
                    <a:pt x="554" y="67"/>
                  </a:lnTo>
                  <a:lnTo>
                    <a:pt x="520" y="67"/>
                  </a:lnTo>
                  <a:lnTo>
                    <a:pt x="516" y="67"/>
                  </a:lnTo>
                  <a:lnTo>
                    <a:pt x="510" y="66"/>
                  </a:lnTo>
                  <a:lnTo>
                    <a:pt x="508" y="65"/>
                  </a:lnTo>
                  <a:lnTo>
                    <a:pt x="503" y="63"/>
                  </a:lnTo>
                  <a:lnTo>
                    <a:pt x="501" y="62"/>
                  </a:lnTo>
                  <a:lnTo>
                    <a:pt x="498" y="58"/>
                  </a:lnTo>
                  <a:lnTo>
                    <a:pt x="498" y="56"/>
                  </a:lnTo>
                  <a:lnTo>
                    <a:pt x="497" y="53"/>
                  </a:lnTo>
                  <a:lnTo>
                    <a:pt x="555" y="53"/>
                  </a:lnTo>
                  <a:lnTo>
                    <a:pt x="555" y="43"/>
                  </a:lnTo>
                  <a:lnTo>
                    <a:pt x="497" y="43"/>
                  </a:lnTo>
                  <a:lnTo>
                    <a:pt x="498" y="39"/>
                  </a:lnTo>
                  <a:lnTo>
                    <a:pt x="499" y="36"/>
                  </a:lnTo>
                  <a:lnTo>
                    <a:pt x="505" y="32"/>
                  </a:lnTo>
                  <a:lnTo>
                    <a:pt x="509" y="31"/>
                  </a:lnTo>
                  <a:lnTo>
                    <a:pt x="552" y="31"/>
                  </a:lnTo>
                  <a:lnTo>
                    <a:pt x="539" y="22"/>
                  </a:lnTo>
                  <a:lnTo>
                    <a:pt x="529" y="20"/>
                  </a:lnTo>
                  <a:close/>
                  <a:moveTo>
                    <a:pt x="554" y="61"/>
                  </a:moveTo>
                  <a:lnTo>
                    <a:pt x="551" y="61"/>
                  </a:lnTo>
                  <a:lnTo>
                    <a:pt x="550" y="61"/>
                  </a:lnTo>
                  <a:lnTo>
                    <a:pt x="548" y="62"/>
                  </a:lnTo>
                  <a:lnTo>
                    <a:pt x="545" y="63"/>
                  </a:lnTo>
                  <a:lnTo>
                    <a:pt x="543" y="64"/>
                  </a:lnTo>
                  <a:lnTo>
                    <a:pt x="538" y="65"/>
                  </a:lnTo>
                  <a:lnTo>
                    <a:pt x="535" y="66"/>
                  </a:lnTo>
                  <a:lnTo>
                    <a:pt x="529" y="67"/>
                  </a:lnTo>
                  <a:lnTo>
                    <a:pt x="526" y="67"/>
                  </a:lnTo>
                  <a:lnTo>
                    <a:pt x="554" y="67"/>
                  </a:lnTo>
                  <a:lnTo>
                    <a:pt x="554" y="61"/>
                  </a:lnTo>
                  <a:close/>
                  <a:moveTo>
                    <a:pt x="552" y="31"/>
                  </a:moveTo>
                  <a:lnTo>
                    <a:pt x="519" y="31"/>
                  </a:lnTo>
                  <a:lnTo>
                    <a:pt x="523" y="32"/>
                  </a:lnTo>
                  <a:lnTo>
                    <a:pt x="528" y="36"/>
                  </a:lnTo>
                  <a:lnTo>
                    <a:pt x="529" y="39"/>
                  </a:lnTo>
                  <a:lnTo>
                    <a:pt x="529" y="43"/>
                  </a:lnTo>
                  <a:lnTo>
                    <a:pt x="555" y="43"/>
                  </a:lnTo>
                  <a:lnTo>
                    <a:pt x="555" y="38"/>
                  </a:lnTo>
                  <a:lnTo>
                    <a:pt x="552" y="32"/>
                  </a:lnTo>
                  <a:lnTo>
                    <a:pt x="552" y="31"/>
                  </a:lnTo>
                  <a:close/>
                  <a:moveTo>
                    <a:pt x="565" y="60"/>
                  </a:moveTo>
                  <a:lnTo>
                    <a:pt x="563" y="60"/>
                  </a:lnTo>
                  <a:lnTo>
                    <a:pt x="563" y="75"/>
                  </a:lnTo>
                  <a:lnTo>
                    <a:pt x="567" y="77"/>
                  </a:lnTo>
                  <a:lnTo>
                    <a:pt x="572" y="78"/>
                  </a:lnTo>
                  <a:lnTo>
                    <a:pt x="583" y="79"/>
                  </a:lnTo>
                  <a:lnTo>
                    <a:pt x="589" y="80"/>
                  </a:lnTo>
                  <a:lnTo>
                    <a:pt x="602" y="80"/>
                  </a:lnTo>
                  <a:lnTo>
                    <a:pt x="608" y="79"/>
                  </a:lnTo>
                  <a:lnTo>
                    <a:pt x="617" y="77"/>
                  </a:lnTo>
                  <a:lnTo>
                    <a:pt x="622" y="76"/>
                  </a:lnTo>
                  <a:lnTo>
                    <a:pt x="629" y="73"/>
                  </a:lnTo>
                  <a:lnTo>
                    <a:pt x="631" y="71"/>
                  </a:lnTo>
                  <a:lnTo>
                    <a:pt x="634" y="68"/>
                  </a:lnTo>
                  <a:lnTo>
                    <a:pt x="591" y="68"/>
                  </a:lnTo>
                  <a:lnTo>
                    <a:pt x="588" y="68"/>
                  </a:lnTo>
                  <a:lnTo>
                    <a:pt x="582" y="66"/>
                  </a:lnTo>
                  <a:lnTo>
                    <a:pt x="579" y="66"/>
                  </a:lnTo>
                  <a:lnTo>
                    <a:pt x="577" y="65"/>
                  </a:lnTo>
                  <a:lnTo>
                    <a:pt x="574" y="64"/>
                  </a:lnTo>
                  <a:lnTo>
                    <a:pt x="571" y="63"/>
                  </a:lnTo>
                  <a:lnTo>
                    <a:pt x="567" y="61"/>
                  </a:lnTo>
                  <a:lnTo>
                    <a:pt x="565" y="60"/>
                  </a:lnTo>
                  <a:close/>
                  <a:moveTo>
                    <a:pt x="609" y="20"/>
                  </a:moveTo>
                  <a:lnTo>
                    <a:pt x="597" y="20"/>
                  </a:lnTo>
                  <a:lnTo>
                    <a:pt x="591" y="21"/>
                  </a:lnTo>
                  <a:lnTo>
                    <a:pt x="581" y="23"/>
                  </a:lnTo>
                  <a:lnTo>
                    <a:pt x="577" y="24"/>
                  </a:lnTo>
                  <a:lnTo>
                    <a:pt x="571" y="28"/>
                  </a:lnTo>
                  <a:lnTo>
                    <a:pt x="568" y="30"/>
                  </a:lnTo>
                  <a:lnTo>
                    <a:pt x="565" y="34"/>
                  </a:lnTo>
                  <a:lnTo>
                    <a:pt x="564" y="36"/>
                  </a:lnTo>
                  <a:lnTo>
                    <a:pt x="564" y="44"/>
                  </a:lnTo>
                  <a:lnTo>
                    <a:pt x="565" y="47"/>
                  </a:lnTo>
                  <a:lnTo>
                    <a:pt x="572" y="52"/>
                  </a:lnTo>
                  <a:lnTo>
                    <a:pt x="577" y="54"/>
                  </a:lnTo>
                  <a:lnTo>
                    <a:pt x="586" y="56"/>
                  </a:lnTo>
                  <a:lnTo>
                    <a:pt x="589" y="57"/>
                  </a:lnTo>
                  <a:lnTo>
                    <a:pt x="595" y="57"/>
                  </a:lnTo>
                  <a:lnTo>
                    <a:pt x="597" y="58"/>
                  </a:lnTo>
                  <a:lnTo>
                    <a:pt x="603" y="59"/>
                  </a:lnTo>
                  <a:lnTo>
                    <a:pt x="606" y="59"/>
                  </a:lnTo>
                  <a:lnTo>
                    <a:pt x="608" y="61"/>
                  </a:lnTo>
                  <a:lnTo>
                    <a:pt x="609" y="62"/>
                  </a:lnTo>
                  <a:lnTo>
                    <a:pt x="609" y="65"/>
                  </a:lnTo>
                  <a:lnTo>
                    <a:pt x="608" y="66"/>
                  </a:lnTo>
                  <a:lnTo>
                    <a:pt x="602" y="67"/>
                  </a:lnTo>
                  <a:lnTo>
                    <a:pt x="599" y="68"/>
                  </a:lnTo>
                  <a:lnTo>
                    <a:pt x="634" y="68"/>
                  </a:lnTo>
                  <a:lnTo>
                    <a:pt x="635" y="66"/>
                  </a:lnTo>
                  <a:lnTo>
                    <a:pt x="636" y="63"/>
                  </a:lnTo>
                  <a:lnTo>
                    <a:pt x="636" y="56"/>
                  </a:lnTo>
                  <a:lnTo>
                    <a:pt x="634" y="53"/>
                  </a:lnTo>
                  <a:lnTo>
                    <a:pt x="628" y="48"/>
                  </a:lnTo>
                  <a:lnTo>
                    <a:pt x="623" y="46"/>
                  </a:lnTo>
                  <a:lnTo>
                    <a:pt x="617" y="45"/>
                  </a:lnTo>
                  <a:lnTo>
                    <a:pt x="615" y="44"/>
                  </a:lnTo>
                  <a:lnTo>
                    <a:pt x="612" y="44"/>
                  </a:lnTo>
                  <a:lnTo>
                    <a:pt x="606" y="43"/>
                  </a:lnTo>
                  <a:lnTo>
                    <a:pt x="603" y="43"/>
                  </a:lnTo>
                  <a:lnTo>
                    <a:pt x="597" y="42"/>
                  </a:lnTo>
                  <a:lnTo>
                    <a:pt x="594" y="41"/>
                  </a:lnTo>
                  <a:lnTo>
                    <a:pt x="591" y="39"/>
                  </a:lnTo>
                  <a:lnTo>
                    <a:pt x="591" y="36"/>
                  </a:lnTo>
                  <a:lnTo>
                    <a:pt x="592" y="34"/>
                  </a:lnTo>
                  <a:lnTo>
                    <a:pt x="597" y="33"/>
                  </a:lnTo>
                  <a:lnTo>
                    <a:pt x="600" y="32"/>
                  </a:lnTo>
                  <a:lnTo>
                    <a:pt x="632" y="32"/>
                  </a:lnTo>
                  <a:lnTo>
                    <a:pt x="632" y="24"/>
                  </a:lnTo>
                  <a:lnTo>
                    <a:pt x="629" y="23"/>
                  </a:lnTo>
                  <a:lnTo>
                    <a:pt x="625" y="22"/>
                  </a:lnTo>
                  <a:lnTo>
                    <a:pt x="615" y="21"/>
                  </a:lnTo>
                  <a:lnTo>
                    <a:pt x="609" y="20"/>
                  </a:lnTo>
                  <a:close/>
                  <a:moveTo>
                    <a:pt x="632" y="32"/>
                  </a:moveTo>
                  <a:lnTo>
                    <a:pt x="607" y="32"/>
                  </a:lnTo>
                  <a:lnTo>
                    <a:pt x="610" y="33"/>
                  </a:lnTo>
                  <a:lnTo>
                    <a:pt x="615" y="33"/>
                  </a:lnTo>
                  <a:lnTo>
                    <a:pt x="618" y="34"/>
                  </a:lnTo>
                  <a:lnTo>
                    <a:pt x="622" y="35"/>
                  </a:lnTo>
                  <a:lnTo>
                    <a:pt x="624" y="36"/>
                  </a:lnTo>
                  <a:lnTo>
                    <a:pt x="628" y="37"/>
                  </a:lnTo>
                  <a:lnTo>
                    <a:pt x="629" y="38"/>
                  </a:lnTo>
                  <a:lnTo>
                    <a:pt x="630" y="39"/>
                  </a:lnTo>
                  <a:lnTo>
                    <a:pt x="632" y="39"/>
                  </a:lnTo>
                  <a:lnTo>
                    <a:pt x="632" y="32"/>
                  </a:lnTo>
                  <a:close/>
                  <a:moveTo>
                    <a:pt x="700" y="20"/>
                  </a:moveTo>
                  <a:lnTo>
                    <a:pt x="672" y="20"/>
                  </a:lnTo>
                  <a:lnTo>
                    <a:pt x="662" y="23"/>
                  </a:lnTo>
                  <a:lnTo>
                    <a:pt x="646" y="33"/>
                  </a:lnTo>
                  <a:lnTo>
                    <a:pt x="642" y="41"/>
                  </a:lnTo>
                  <a:lnTo>
                    <a:pt x="642" y="59"/>
                  </a:lnTo>
                  <a:lnTo>
                    <a:pt x="646" y="67"/>
                  </a:lnTo>
                  <a:lnTo>
                    <a:pt x="662" y="77"/>
                  </a:lnTo>
                  <a:lnTo>
                    <a:pt x="672" y="80"/>
                  </a:lnTo>
                  <a:lnTo>
                    <a:pt x="700" y="80"/>
                  </a:lnTo>
                  <a:lnTo>
                    <a:pt x="711" y="77"/>
                  </a:lnTo>
                  <a:lnTo>
                    <a:pt x="725" y="67"/>
                  </a:lnTo>
                  <a:lnTo>
                    <a:pt x="684" y="67"/>
                  </a:lnTo>
                  <a:lnTo>
                    <a:pt x="682" y="67"/>
                  </a:lnTo>
                  <a:lnTo>
                    <a:pt x="677" y="66"/>
                  </a:lnTo>
                  <a:lnTo>
                    <a:pt x="676" y="65"/>
                  </a:lnTo>
                  <a:lnTo>
                    <a:pt x="673" y="62"/>
                  </a:lnTo>
                  <a:lnTo>
                    <a:pt x="672" y="61"/>
                  </a:lnTo>
                  <a:lnTo>
                    <a:pt x="670" y="56"/>
                  </a:lnTo>
                  <a:lnTo>
                    <a:pt x="670" y="54"/>
                  </a:lnTo>
                  <a:lnTo>
                    <a:pt x="670" y="47"/>
                  </a:lnTo>
                  <a:lnTo>
                    <a:pt x="670" y="44"/>
                  </a:lnTo>
                  <a:lnTo>
                    <a:pt x="672" y="39"/>
                  </a:lnTo>
                  <a:lnTo>
                    <a:pt x="673" y="37"/>
                  </a:lnTo>
                  <a:lnTo>
                    <a:pt x="676" y="35"/>
                  </a:lnTo>
                  <a:lnTo>
                    <a:pt x="678" y="34"/>
                  </a:lnTo>
                  <a:lnTo>
                    <a:pt x="682" y="33"/>
                  </a:lnTo>
                  <a:lnTo>
                    <a:pt x="684" y="33"/>
                  </a:lnTo>
                  <a:lnTo>
                    <a:pt x="725" y="33"/>
                  </a:lnTo>
                  <a:lnTo>
                    <a:pt x="711" y="23"/>
                  </a:lnTo>
                  <a:lnTo>
                    <a:pt x="700" y="20"/>
                  </a:lnTo>
                  <a:close/>
                  <a:moveTo>
                    <a:pt x="725" y="33"/>
                  </a:moveTo>
                  <a:lnTo>
                    <a:pt x="689" y="33"/>
                  </a:lnTo>
                  <a:lnTo>
                    <a:pt x="691" y="33"/>
                  </a:lnTo>
                  <a:lnTo>
                    <a:pt x="695" y="34"/>
                  </a:lnTo>
                  <a:lnTo>
                    <a:pt x="697" y="35"/>
                  </a:lnTo>
                  <a:lnTo>
                    <a:pt x="700" y="38"/>
                  </a:lnTo>
                  <a:lnTo>
                    <a:pt x="701" y="40"/>
                  </a:lnTo>
                  <a:lnTo>
                    <a:pt x="703" y="44"/>
                  </a:lnTo>
                  <a:lnTo>
                    <a:pt x="703" y="47"/>
                  </a:lnTo>
                  <a:lnTo>
                    <a:pt x="703" y="54"/>
                  </a:lnTo>
                  <a:lnTo>
                    <a:pt x="703" y="57"/>
                  </a:lnTo>
                  <a:lnTo>
                    <a:pt x="701" y="61"/>
                  </a:lnTo>
                  <a:lnTo>
                    <a:pt x="700" y="62"/>
                  </a:lnTo>
                  <a:lnTo>
                    <a:pt x="697" y="65"/>
                  </a:lnTo>
                  <a:lnTo>
                    <a:pt x="695" y="66"/>
                  </a:lnTo>
                  <a:lnTo>
                    <a:pt x="691" y="67"/>
                  </a:lnTo>
                  <a:lnTo>
                    <a:pt x="689" y="67"/>
                  </a:lnTo>
                  <a:lnTo>
                    <a:pt x="725" y="67"/>
                  </a:lnTo>
                  <a:lnTo>
                    <a:pt x="726" y="67"/>
                  </a:lnTo>
                  <a:lnTo>
                    <a:pt x="730" y="59"/>
                  </a:lnTo>
                  <a:lnTo>
                    <a:pt x="730" y="41"/>
                  </a:lnTo>
                  <a:lnTo>
                    <a:pt x="726" y="33"/>
                  </a:lnTo>
                  <a:lnTo>
                    <a:pt x="725" y="33"/>
                  </a:lnTo>
                  <a:close/>
                  <a:moveTo>
                    <a:pt x="770" y="22"/>
                  </a:moveTo>
                  <a:lnTo>
                    <a:pt x="743" y="22"/>
                  </a:lnTo>
                  <a:lnTo>
                    <a:pt x="743" y="66"/>
                  </a:lnTo>
                  <a:lnTo>
                    <a:pt x="746" y="71"/>
                  </a:lnTo>
                  <a:lnTo>
                    <a:pt x="755" y="78"/>
                  </a:lnTo>
                  <a:lnTo>
                    <a:pt x="762" y="80"/>
                  </a:lnTo>
                  <a:lnTo>
                    <a:pt x="776" y="80"/>
                  </a:lnTo>
                  <a:lnTo>
                    <a:pt x="780" y="79"/>
                  </a:lnTo>
                  <a:lnTo>
                    <a:pt x="788" y="77"/>
                  </a:lnTo>
                  <a:lnTo>
                    <a:pt x="792" y="75"/>
                  </a:lnTo>
                  <a:lnTo>
                    <a:pt x="797" y="72"/>
                  </a:lnTo>
                  <a:lnTo>
                    <a:pt x="823" y="72"/>
                  </a:lnTo>
                  <a:lnTo>
                    <a:pt x="823" y="65"/>
                  </a:lnTo>
                  <a:lnTo>
                    <a:pt x="780" y="65"/>
                  </a:lnTo>
                  <a:lnTo>
                    <a:pt x="777" y="65"/>
                  </a:lnTo>
                  <a:lnTo>
                    <a:pt x="774" y="64"/>
                  </a:lnTo>
                  <a:lnTo>
                    <a:pt x="773" y="63"/>
                  </a:lnTo>
                  <a:lnTo>
                    <a:pt x="771" y="60"/>
                  </a:lnTo>
                  <a:lnTo>
                    <a:pt x="771" y="59"/>
                  </a:lnTo>
                  <a:lnTo>
                    <a:pt x="770" y="55"/>
                  </a:lnTo>
                  <a:lnTo>
                    <a:pt x="770" y="22"/>
                  </a:lnTo>
                  <a:close/>
                  <a:moveTo>
                    <a:pt x="823" y="72"/>
                  </a:moveTo>
                  <a:lnTo>
                    <a:pt x="797" y="72"/>
                  </a:lnTo>
                  <a:lnTo>
                    <a:pt x="797" y="78"/>
                  </a:lnTo>
                  <a:lnTo>
                    <a:pt x="823" y="78"/>
                  </a:lnTo>
                  <a:lnTo>
                    <a:pt x="823" y="72"/>
                  </a:lnTo>
                  <a:close/>
                  <a:moveTo>
                    <a:pt x="823" y="22"/>
                  </a:moveTo>
                  <a:lnTo>
                    <a:pt x="797" y="22"/>
                  </a:lnTo>
                  <a:lnTo>
                    <a:pt x="797" y="62"/>
                  </a:lnTo>
                  <a:lnTo>
                    <a:pt x="794" y="63"/>
                  </a:lnTo>
                  <a:lnTo>
                    <a:pt x="792" y="64"/>
                  </a:lnTo>
                  <a:lnTo>
                    <a:pt x="787" y="65"/>
                  </a:lnTo>
                  <a:lnTo>
                    <a:pt x="785" y="65"/>
                  </a:lnTo>
                  <a:lnTo>
                    <a:pt x="823" y="65"/>
                  </a:lnTo>
                  <a:lnTo>
                    <a:pt x="823" y="22"/>
                  </a:lnTo>
                  <a:close/>
                  <a:moveTo>
                    <a:pt x="870" y="22"/>
                  </a:moveTo>
                  <a:lnTo>
                    <a:pt x="843" y="22"/>
                  </a:lnTo>
                  <a:lnTo>
                    <a:pt x="843" y="78"/>
                  </a:lnTo>
                  <a:lnTo>
                    <a:pt x="870" y="78"/>
                  </a:lnTo>
                  <a:lnTo>
                    <a:pt x="870" y="40"/>
                  </a:lnTo>
                  <a:lnTo>
                    <a:pt x="873" y="40"/>
                  </a:lnTo>
                  <a:lnTo>
                    <a:pt x="876" y="39"/>
                  </a:lnTo>
                  <a:lnTo>
                    <a:pt x="882" y="38"/>
                  </a:lnTo>
                  <a:lnTo>
                    <a:pt x="885" y="38"/>
                  </a:lnTo>
                  <a:lnTo>
                    <a:pt x="900" y="38"/>
                  </a:lnTo>
                  <a:lnTo>
                    <a:pt x="900" y="30"/>
                  </a:lnTo>
                  <a:lnTo>
                    <a:pt x="870" y="30"/>
                  </a:lnTo>
                  <a:lnTo>
                    <a:pt x="870" y="22"/>
                  </a:lnTo>
                  <a:close/>
                  <a:moveTo>
                    <a:pt x="900" y="38"/>
                  </a:moveTo>
                  <a:lnTo>
                    <a:pt x="885" y="38"/>
                  </a:lnTo>
                  <a:lnTo>
                    <a:pt x="896" y="38"/>
                  </a:lnTo>
                  <a:lnTo>
                    <a:pt x="897" y="38"/>
                  </a:lnTo>
                  <a:lnTo>
                    <a:pt x="898" y="38"/>
                  </a:lnTo>
                  <a:lnTo>
                    <a:pt x="900" y="38"/>
                  </a:lnTo>
                  <a:close/>
                  <a:moveTo>
                    <a:pt x="895" y="22"/>
                  </a:moveTo>
                  <a:lnTo>
                    <a:pt x="892" y="22"/>
                  </a:lnTo>
                  <a:lnTo>
                    <a:pt x="890" y="22"/>
                  </a:lnTo>
                  <a:lnTo>
                    <a:pt x="885" y="23"/>
                  </a:lnTo>
                  <a:lnTo>
                    <a:pt x="883" y="24"/>
                  </a:lnTo>
                  <a:lnTo>
                    <a:pt x="879" y="25"/>
                  </a:lnTo>
                  <a:lnTo>
                    <a:pt x="877" y="26"/>
                  </a:lnTo>
                  <a:lnTo>
                    <a:pt x="873" y="28"/>
                  </a:lnTo>
                  <a:lnTo>
                    <a:pt x="871" y="29"/>
                  </a:lnTo>
                  <a:lnTo>
                    <a:pt x="870" y="30"/>
                  </a:lnTo>
                  <a:lnTo>
                    <a:pt x="900" y="30"/>
                  </a:lnTo>
                  <a:lnTo>
                    <a:pt x="900" y="22"/>
                  </a:lnTo>
                  <a:lnTo>
                    <a:pt x="895" y="22"/>
                  </a:lnTo>
                  <a:close/>
                  <a:moveTo>
                    <a:pt x="956" y="20"/>
                  </a:moveTo>
                  <a:lnTo>
                    <a:pt x="945" y="20"/>
                  </a:lnTo>
                  <a:lnTo>
                    <a:pt x="939" y="21"/>
                  </a:lnTo>
                  <a:lnTo>
                    <a:pt x="928" y="23"/>
                  </a:lnTo>
                  <a:lnTo>
                    <a:pt x="923" y="25"/>
                  </a:lnTo>
                  <a:lnTo>
                    <a:pt x="914" y="30"/>
                  </a:lnTo>
                  <a:lnTo>
                    <a:pt x="911" y="33"/>
                  </a:lnTo>
                  <a:lnTo>
                    <a:pt x="905" y="40"/>
                  </a:lnTo>
                  <a:lnTo>
                    <a:pt x="904" y="45"/>
                  </a:lnTo>
                  <a:lnTo>
                    <a:pt x="904" y="56"/>
                  </a:lnTo>
                  <a:lnTo>
                    <a:pt x="905" y="60"/>
                  </a:lnTo>
                  <a:lnTo>
                    <a:pt x="910" y="67"/>
                  </a:lnTo>
                  <a:lnTo>
                    <a:pt x="913" y="70"/>
                  </a:lnTo>
                  <a:lnTo>
                    <a:pt x="922" y="75"/>
                  </a:lnTo>
                  <a:lnTo>
                    <a:pt x="927" y="77"/>
                  </a:lnTo>
                  <a:lnTo>
                    <a:pt x="939" y="79"/>
                  </a:lnTo>
                  <a:lnTo>
                    <a:pt x="945" y="80"/>
                  </a:lnTo>
                  <a:lnTo>
                    <a:pt x="959" y="80"/>
                  </a:lnTo>
                  <a:lnTo>
                    <a:pt x="963" y="79"/>
                  </a:lnTo>
                  <a:lnTo>
                    <a:pt x="966" y="79"/>
                  </a:lnTo>
                  <a:lnTo>
                    <a:pt x="970" y="78"/>
                  </a:lnTo>
                  <a:lnTo>
                    <a:pt x="972" y="78"/>
                  </a:lnTo>
                  <a:lnTo>
                    <a:pt x="979" y="75"/>
                  </a:lnTo>
                  <a:lnTo>
                    <a:pt x="979" y="67"/>
                  </a:lnTo>
                  <a:lnTo>
                    <a:pt x="946" y="67"/>
                  </a:lnTo>
                  <a:lnTo>
                    <a:pt x="941" y="66"/>
                  </a:lnTo>
                  <a:lnTo>
                    <a:pt x="933" y="60"/>
                  </a:lnTo>
                  <a:lnTo>
                    <a:pt x="931" y="56"/>
                  </a:lnTo>
                  <a:lnTo>
                    <a:pt x="931" y="45"/>
                  </a:lnTo>
                  <a:lnTo>
                    <a:pt x="933" y="41"/>
                  </a:lnTo>
                  <a:lnTo>
                    <a:pt x="941" y="34"/>
                  </a:lnTo>
                  <a:lnTo>
                    <a:pt x="946" y="33"/>
                  </a:lnTo>
                  <a:lnTo>
                    <a:pt x="979" y="33"/>
                  </a:lnTo>
                  <a:lnTo>
                    <a:pt x="979" y="25"/>
                  </a:lnTo>
                  <a:lnTo>
                    <a:pt x="975" y="23"/>
                  </a:lnTo>
                  <a:lnTo>
                    <a:pt x="970" y="22"/>
                  </a:lnTo>
                  <a:lnTo>
                    <a:pt x="961" y="21"/>
                  </a:lnTo>
                  <a:lnTo>
                    <a:pt x="956" y="20"/>
                  </a:lnTo>
                  <a:close/>
                  <a:moveTo>
                    <a:pt x="979" y="60"/>
                  </a:moveTo>
                  <a:lnTo>
                    <a:pt x="976" y="60"/>
                  </a:lnTo>
                  <a:lnTo>
                    <a:pt x="975" y="61"/>
                  </a:lnTo>
                  <a:lnTo>
                    <a:pt x="972" y="63"/>
                  </a:lnTo>
                  <a:lnTo>
                    <a:pt x="970" y="64"/>
                  </a:lnTo>
                  <a:lnTo>
                    <a:pt x="968" y="65"/>
                  </a:lnTo>
                  <a:lnTo>
                    <a:pt x="966" y="65"/>
                  </a:lnTo>
                  <a:lnTo>
                    <a:pt x="964" y="66"/>
                  </a:lnTo>
                  <a:lnTo>
                    <a:pt x="959" y="67"/>
                  </a:lnTo>
                  <a:lnTo>
                    <a:pt x="956" y="67"/>
                  </a:lnTo>
                  <a:lnTo>
                    <a:pt x="979" y="67"/>
                  </a:lnTo>
                  <a:lnTo>
                    <a:pt x="979" y="60"/>
                  </a:lnTo>
                  <a:close/>
                  <a:moveTo>
                    <a:pt x="979" y="33"/>
                  </a:moveTo>
                  <a:lnTo>
                    <a:pt x="956" y="33"/>
                  </a:lnTo>
                  <a:lnTo>
                    <a:pt x="958" y="33"/>
                  </a:lnTo>
                  <a:lnTo>
                    <a:pt x="963" y="34"/>
                  </a:lnTo>
                  <a:lnTo>
                    <a:pt x="965" y="35"/>
                  </a:lnTo>
                  <a:lnTo>
                    <a:pt x="969" y="36"/>
                  </a:lnTo>
                  <a:lnTo>
                    <a:pt x="971" y="37"/>
                  </a:lnTo>
                  <a:lnTo>
                    <a:pt x="974" y="38"/>
                  </a:lnTo>
                  <a:lnTo>
                    <a:pt x="975" y="39"/>
                  </a:lnTo>
                  <a:lnTo>
                    <a:pt x="976" y="40"/>
                  </a:lnTo>
                  <a:lnTo>
                    <a:pt x="979" y="40"/>
                  </a:lnTo>
                  <a:lnTo>
                    <a:pt x="979" y="33"/>
                  </a:lnTo>
                  <a:close/>
                  <a:moveTo>
                    <a:pt x="1044" y="20"/>
                  </a:moveTo>
                  <a:lnTo>
                    <a:pt x="1017" y="20"/>
                  </a:lnTo>
                  <a:lnTo>
                    <a:pt x="1006" y="23"/>
                  </a:lnTo>
                  <a:lnTo>
                    <a:pt x="990" y="34"/>
                  </a:lnTo>
                  <a:lnTo>
                    <a:pt x="986" y="41"/>
                  </a:lnTo>
                  <a:lnTo>
                    <a:pt x="986" y="60"/>
                  </a:lnTo>
                  <a:lnTo>
                    <a:pt x="990" y="67"/>
                  </a:lnTo>
                  <a:lnTo>
                    <a:pt x="1007" y="77"/>
                  </a:lnTo>
                  <a:lnTo>
                    <a:pt x="1019" y="80"/>
                  </a:lnTo>
                  <a:lnTo>
                    <a:pt x="1044" y="80"/>
                  </a:lnTo>
                  <a:lnTo>
                    <a:pt x="1050" y="79"/>
                  </a:lnTo>
                  <a:lnTo>
                    <a:pt x="1053" y="79"/>
                  </a:lnTo>
                  <a:lnTo>
                    <a:pt x="1056" y="78"/>
                  </a:lnTo>
                  <a:lnTo>
                    <a:pt x="1059" y="78"/>
                  </a:lnTo>
                  <a:lnTo>
                    <a:pt x="1061" y="77"/>
                  </a:lnTo>
                  <a:lnTo>
                    <a:pt x="1069" y="75"/>
                  </a:lnTo>
                  <a:lnTo>
                    <a:pt x="1069" y="67"/>
                  </a:lnTo>
                  <a:lnTo>
                    <a:pt x="1035" y="67"/>
                  </a:lnTo>
                  <a:lnTo>
                    <a:pt x="1031" y="67"/>
                  </a:lnTo>
                  <a:lnTo>
                    <a:pt x="1025" y="66"/>
                  </a:lnTo>
                  <a:lnTo>
                    <a:pt x="1023" y="65"/>
                  </a:lnTo>
                  <a:lnTo>
                    <a:pt x="1018" y="63"/>
                  </a:lnTo>
                  <a:lnTo>
                    <a:pt x="1016" y="62"/>
                  </a:lnTo>
                  <a:lnTo>
                    <a:pt x="1013" y="58"/>
                  </a:lnTo>
                  <a:lnTo>
                    <a:pt x="1013" y="56"/>
                  </a:lnTo>
                  <a:lnTo>
                    <a:pt x="1012" y="53"/>
                  </a:lnTo>
                  <a:lnTo>
                    <a:pt x="1070" y="53"/>
                  </a:lnTo>
                  <a:lnTo>
                    <a:pt x="1070" y="43"/>
                  </a:lnTo>
                  <a:lnTo>
                    <a:pt x="1012" y="43"/>
                  </a:lnTo>
                  <a:lnTo>
                    <a:pt x="1013" y="39"/>
                  </a:lnTo>
                  <a:lnTo>
                    <a:pt x="1014" y="36"/>
                  </a:lnTo>
                  <a:lnTo>
                    <a:pt x="1020" y="32"/>
                  </a:lnTo>
                  <a:lnTo>
                    <a:pt x="1024" y="31"/>
                  </a:lnTo>
                  <a:lnTo>
                    <a:pt x="1067" y="31"/>
                  </a:lnTo>
                  <a:lnTo>
                    <a:pt x="1054" y="22"/>
                  </a:lnTo>
                  <a:lnTo>
                    <a:pt x="1044" y="20"/>
                  </a:lnTo>
                  <a:close/>
                  <a:moveTo>
                    <a:pt x="1069" y="61"/>
                  </a:moveTo>
                  <a:lnTo>
                    <a:pt x="1066" y="61"/>
                  </a:lnTo>
                  <a:lnTo>
                    <a:pt x="1065" y="61"/>
                  </a:lnTo>
                  <a:lnTo>
                    <a:pt x="1063" y="62"/>
                  </a:lnTo>
                  <a:lnTo>
                    <a:pt x="1060" y="63"/>
                  </a:lnTo>
                  <a:lnTo>
                    <a:pt x="1058" y="64"/>
                  </a:lnTo>
                  <a:lnTo>
                    <a:pt x="1053" y="65"/>
                  </a:lnTo>
                  <a:lnTo>
                    <a:pt x="1050" y="66"/>
                  </a:lnTo>
                  <a:lnTo>
                    <a:pt x="1044" y="67"/>
                  </a:lnTo>
                  <a:lnTo>
                    <a:pt x="1041" y="67"/>
                  </a:lnTo>
                  <a:lnTo>
                    <a:pt x="1069" y="67"/>
                  </a:lnTo>
                  <a:lnTo>
                    <a:pt x="1069" y="61"/>
                  </a:lnTo>
                  <a:close/>
                  <a:moveTo>
                    <a:pt x="1067" y="31"/>
                  </a:moveTo>
                  <a:lnTo>
                    <a:pt x="1034" y="31"/>
                  </a:lnTo>
                  <a:lnTo>
                    <a:pt x="1038" y="32"/>
                  </a:lnTo>
                  <a:lnTo>
                    <a:pt x="1043" y="36"/>
                  </a:lnTo>
                  <a:lnTo>
                    <a:pt x="1044" y="39"/>
                  </a:lnTo>
                  <a:lnTo>
                    <a:pt x="1044" y="43"/>
                  </a:lnTo>
                  <a:lnTo>
                    <a:pt x="1070" y="43"/>
                  </a:lnTo>
                  <a:lnTo>
                    <a:pt x="1070" y="38"/>
                  </a:lnTo>
                  <a:lnTo>
                    <a:pt x="1067" y="32"/>
                  </a:lnTo>
                  <a:lnTo>
                    <a:pt x="1067" y="31"/>
                  </a:lnTo>
                  <a:close/>
                  <a:moveTo>
                    <a:pt x="1080" y="60"/>
                  </a:moveTo>
                  <a:lnTo>
                    <a:pt x="1078" y="60"/>
                  </a:lnTo>
                  <a:lnTo>
                    <a:pt x="1078" y="75"/>
                  </a:lnTo>
                  <a:lnTo>
                    <a:pt x="1082" y="77"/>
                  </a:lnTo>
                  <a:lnTo>
                    <a:pt x="1086" y="78"/>
                  </a:lnTo>
                  <a:lnTo>
                    <a:pt x="1098" y="79"/>
                  </a:lnTo>
                  <a:lnTo>
                    <a:pt x="1104" y="80"/>
                  </a:lnTo>
                  <a:lnTo>
                    <a:pt x="1117" y="80"/>
                  </a:lnTo>
                  <a:lnTo>
                    <a:pt x="1123" y="79"/>
                  </a:lnTo>
                  <a:lnTo>
                    <a:pt x="1132" y="77"/>
                  </a:lnTo>
                  <a:lnTo>
                    <a:pt x="1137" y="76"/>
                  </a:lnTo>
                  <a:lnTo>
                    <a:pt x="1140" y="74"/>
                  </a:lnTo>
                  <a:lnTo>
                    <a:pt x="1144" y="73"/>
                  </a:lnTo>
                  <a:lnTo>
                    <a:pt x="1146" y="71"/>
                  </a:lnTo>
                  <a:lnTo>
                    <a:pt x="1149" y="68"/>
                  </a:lnTo>
                  <a:lnTo>
                    <a:pt x="1106" y="68"/>
                  </a:lnTo>
                  <a:lnTo>
                    <a:pt x="1103" y="68"/>
                  </a:lnTo>
                  <a:lnTo>
                    <a:pt x="1097" y="66"/>
                  </a:lnTo>
                  <a:lnTo>
                    <a:pt x="1094" y="66"/>
                  </a:lnTo>
                  <a:lnTo>
                    <a:pt x="1091" y="65"/>
                  </a:lnTo>
                  <a:lnTo>
                    <a:pt x="1089" y="64"/>
                  </a:lnTo>
                  <a:lnTo>
                    <a:pt x="1086" y="63"/>
                  </a:lnTo>
                  <a:lnTo>
                    <a:pt x="1083" y="62"/>
                  </a:lnTo>
                  <a:lnTo>
                    <a:pt x="1080" y="60"/>
                  </a:lnTo>
                  <a:close/>
                  <a:moveTo>
                    <a:pt x="1124" y="20"/>
                  </a:moveTo>
                  <a:lnTo>
                    <a:pt x="1112" y="20"/>
                  </a:lnTo>
                  <a:lnTo>
                    <a:pt x="1106" y="21"/>
                  </a:lnTo>
                  <a:lnTo>
                    <a:pt x="1096" y="23"/>
                  </a:lnTo>
                  <a:lnTo>
                    <a:pt x="1092" y="24"/>
                  </a:lnTo>
                  <a:lnTo>
                    <a:pt x="1086" y="28"/>
                  </a:lnTo>
                  <a:lnTo>
                    <a:pt x="1083" y="30"/>
                  </a:lnTo>
                  <a:lnTo>
                    <a:pt x="1080" y="34"/>
                  </a:lnTo>
                  <a:lnTo>
                    <a:pt x="1079" y="36"/>
                  </a:lnTo>
                  <a:lnTo>
                    <a:pt x="1079" y="44"/>
                  </a:lnTo>
                  <a:lnTo>
                    <a:pt x="1080" y="47"/>
                  </a:lnTo>
                  <a:lnTo>
                    <a:pt x="1087" y="52"/>
                  </a:lnTo>
                  <a:lnTo>
                    <a:pt x="1092" y="54"/>
                  </a:lnTo>
                  <a:lnTo>
                    <a:pt x="1101" y="56"/>
                  </a:lnTo>
                  <a:lnTo>
                    <a:pt x="1104" y="57"/>
                  </a:lnTo>
                  <a:lnTo>
                    <a:pt x="1110" y="57"/>
                  </a:lnTo>
                  <a:lnTo>
                    <a:pt x="1112" y="58"/>
                  </a:lnTo>
                  <a:lnTo>
                    <a:pt x="1118" y="59"/>
                  </a:lnTo>
                  <a:lnTo>
                    <a:pt x="1121" y="59"/>
                  </a:lnTo>
                  <a:lnTo>
                    <a:pt x="1123" y="61"/>
                  </a:lnTo>
                  <a:lnTo>
                    <a:pt x="1124" y="62"/>
                  </a:lnTo>
                  <a:lnTo>
                    <a:pt x="1124" y="65"/>
                  </a:lnTo>
                  <a:lnTo>
                    <a:pt x="1123" y="66"/>
                  </a:lnTo>
                  <a:lnTo>
                    <a:pt x="1117" y="67"/>
                  </a:lnTo>
                  <a:lnTo>
                    <a:pt x="1114" y="68"/>
                  </a:lnTo>
                  <a:lnTo>
                    <a:pt x="1149" y="68"/>
                  </a:lnTo>
                  <a:lnTo>
                    <a:pt x="1150" y="66"/>
                  </a:lnTo>
                  <a:lnTo>
                    <a:pt x="1151" y="63"/>
                  </a:lnTo>
                  <a:lnTo>
                    <a:pt x="1151" y="56"/>
                  </a:lnTo>
                  <a:lnTo>
                    <a:pt x="1149" y="53"/>
                  </a:lnTo>
                  <a:lnTo>
                    <a:pt x="1143" y="48"/>
                  </a:lnTo>
                  <a:lnTo>
                    <a:pt x="1138" y="46"/>
                  </a:lnTo>
                  <a:lnTo>
                    <a:pt x="1132" y="45"/>
                  </a:lnTo>
                  <a:lnTo>
                    <a:pt x="1130" y="44"/>
                  </a:lnTo>
                  <a:lnTo>
                    <a:pt x="1127" y="44"/>
                  </a:lnTo>
                  <a:lnTo>
                    <a:pt x="1121" y="43"/>
                  </a:lnTo>
                  <a:lnTo>
                    <a:pt x="1118" y="43"/>
                  </a:lnTo>
                  <a:lnTo>
                    <a:pt x="1112" y="42"/>
                  </a:lnTo>
                  <a:lnTo>
                    <a:pt x="1109" y="41"/>
                  </a:lnTo>
                  <a:lnTo>
                    <a:pt x="1106" y="39"/>
                  </a:lnTo>
                  <a:lnTo>
                    <a:pt x="1106" y="36"/>
                  </a:lnTo>
                  <a:lnTo>
                    <a:pt x="1107" y="34"/>
                  </a:lnTo>
                  <a:lnTo>
                    <a:pt x="1112" y="33"/>
                  </a:lnTo>
                  <a:lnTo>
                    <a:pt x="1115" y="32"/>
                  </a:lnTo>
                  <a:lnTo>
                    <a:pt x="1147" y="32"/>
                  </a:lnTo>
                  <a:lnTo>
                    <a:pt x="1147" y="24"/>
                  </a:lnTo>
                  <a:lnTo>
                    <a:pt x="1144" y="23"/>
                  </a:lnTo>
                  <a:lnTo>
                    <a:pt x="1140" y="22"/>
                  </a:lnTo>
                  <a:lnTo>
                    <a:pt x="1130" y="21"/>
                  </a:lnTo>
                  <a:lnTo>
                    <a:pt x="1124" y="20"/>
                  </a:lnTo>
                  <a:close/>
                  <a:moveTo>
                    <a:pt x="1147" y="32"/>
                  </a:moveTo>
                  <a:lnTo>
                    <a:pt x="1122" y="32"/>
                  </a:lnTo>
                  <a:lnTo>
                    <a:pt x="1125" y="33"/>
                  </a:lnTo>
                  <a:lnTo>
                    <a:pt x="1130" y="33"/>
                  </a:lnTo>
                  <a:lnTo>
                    <a:pt x="1133" y="34"/>
                  </a:lnTo>
                  <a:lnTo>
                    <a:pt x="1137" y="35"/>
                  </a:lnTo>
                  <a:lnTo>
                    <a:pt x="1139" y="36"/>
                  </a:lnTo>
                  <a:lnTo>
                    <a:pt x="1143" y="37"/>
                  </a:lnTo>
                  <a:lnTo>
                    <a:pt x="1144" y="38"/>
                  </a:lnTo>
                  <a:lnTo>
                    <a:pt x="1145" y="39"/>
                  </a:lnTo>
                  <a:lnTo>
                    <a:pt x="1147" y="39"/>
                  </a:lnTo>
                  <a:lnTo>
                    <a:pt x="1147" y="32"/>
                  </a:lnTo>
                  <a:close/>
                  <a:moveTo>
                    <a:pt x="1196" y="59"/>
                  </a:moveTo>
                  <a:lnTo>
                    <a:pt x="1168" y="59"/>
                  </a:lnTo>
                  <a:lnTo>
                    <a:pt x="1153" y="97"/>
                  </a:lnTo>
                  <a:lnTo>
                    <a:pt x="1169" y="97"/>
                  </a:lnTo>
                  <a:lnTo>
                    <a:pt x="1196" y="59"/>
                  </a:lnTo>
                  <a:close/>
                  <a:moveTo>
                    <a:pt x="1315" y="65"/>
                  </a:moveTo>
                  <a:lnTo>
                    <a:pt x="1254" y="65"/>
                  </a:lnTo>
                  <a:lnTo>
                    <a:pt x="1254" y="78"/>
                  </a:lnTo>
                  <a:lnTo>
                    <a:pt x="1315" y="78"/>
                  </a:lnTo>
                  <a:lnTo>
                    <a:pt x="1315" y="65"/>
                  </a:lnTo>
                  <a:close/>
                  <a:moveTo>
                    <a:pt x="1299" y="16"/>
                  </a:moveTo>
                  <a:lnTo>
                    <a:pt x="1270" y="16"/>
                  </a:lnTo>
                  <a:lnTo>
                    <a:pt x="1270" y="65"/>
                  </a:lnTo>
                  <a:lnTo>
                    <a:pt x="1299" y="65"/>
                  </a:lnTo>
                  <a:lnTo>
                    <a:pt x="1299" y="16"/>
                  </a:lnTo>
                  <a:close/>
                  <a:moveTo>
                    <a:pt x="1315" y="3"/>
                  </a:moveTo>
                  <a:lnTo>
                    <a:pt x="1254" y="3"/>
                  </a:lnTo>
                  <a:lnTo>
                    <a:pt x="1254" y="16"/>
                  </a:lnTo>
                  <a:lnTo>
                    <a:pt x="1315" y="16"/>
                  </a:lnTo>
                  <a:lnTo>
                    <a:pt x="1315" y="3"/>
                  </a:lnTo>
                  <a:close/>
                  <a:moveTo>
                    <a:pt x="1359" y="22"/>
                  </a:moveTo>
                  <a:lnTo>
                    <a:pt x="1332" y="22"/>
                  </a:lnTo>
                  <a:lnTo>
                    <a:pt x="1332" y="78"/>
                  </a:lnTo>
                  <a:lnTo>
                    <a:pt x="1359" y="78"/>
                  </a:lnTo>
                  <a:lnTo>
                    <a:pt x="1359" y="38"/>
                  </a:lnTo>
                  <a:lnTo>
                    <a:pt x="1361" y="37"/>
                  </a:lnTo>
                  <a:lnTo>
                    <a:pt x="1364" y="36"/>
                  </a:lnTo>
                  <a:lnTo>
                    <a:pt x="1368" y="35"/>
                  </a:lnTo>
                  <a:lnTo>
                    <a:pt x="1370" y="35"/>
                  </a:lnTo>
                  <a:lnTo>
                    <a:pt x="1412" y="35"/>
                  </a:lnTo>
                  <a:lnTo>
                    <a:pt x="1409" y="29"/>
                  </a:lnTo>
                  <a:lnTo>
                    <a:pt x="1408" y="28"/>
                  </a:lnTo>
                  <a:lnTo>
                    <a:pt x="1359" y="28"/>
                  </a:lnTo>
                  <a:lnTo>
                    <a:pt x="1359" y="22"/>
                  </a:lnTo>
                  <a:close/>
                  <a:moveTo>
                    <a:pt x="1412" y="35"/>
                  </a:moveTo>
                  <a:lnTo>
                    <a:pt x="1375" y="35"/>
                  </a:lnTo>
                  <a:lnTo>
                    <a:pt x="1377" y="35"/>
                  </a:lnTo>
                  <a:lnTo>
                    <a:pt x="1381" y="36"/>
                  </a:lnTo>
                  <a:lnTo>
                    <a:pt x="1382" y="37"/>
                  </a:lnTo>
                  <a:lnTo>
                    <a:pt x="1384" y="40"/>
                  </a:lnTo>
                  <a:lnTo>
                    <a:pt x="1384" y="41"/>
                  </a:lnTo>
                  <a:lnTo>
                    <a:pt x="1385" y="46"/>
                  </a:lnTo>
                  <a:lnTo>
                    <a:pt x="1385" y="78"/>
                  </a:lnTo>
                  <a:lnTo>
                    <a:pt x="1412" y="78"/>
                  </a:lnTo>
                  <a:lnTo>
                    <a:pt x="1412" y="35"/>
                  </a:lnTo>
                  <a:close/>
                  <a:moveTo>
                    <a:pt x="1394" y="20"/>
                  </a:moveTo>
                  <a:lnTo>
                    <a:pt x="1380" y="20"/>
                  </a:lnTo>
                  <a:lnTo>
                    <a:pt x="1375" y="21"/>
                  </a:lnTo>
                  <a:lnTo>
                    <a:pt x="1367" y="24"/>
                  </a:lnTo>
                  <a:lnTo>
                    <a:pt x="1363" y="26"/>
                  </a:lnTo>
                  <a:lnTo>
                    <a:pt x="1359" y="28"/>
                  </a:lnTo>
                  <a:lnTo>
                    <a:pt x="1408" y="28"/>
                  </a:lnTo>
                  <a:lnTo>
                    <a:pt x="1400" y="22"/>
                  </a:lnTo>
                  <a:lnTo>
                    <a:pt x="1394" y="20"/>
                  </a:lnTo>
                  <a:close/>
                  <a:moveTo>
                    <a:pt x="1477" y="20"/>
                  </a:moveTo>
                  <a:lnTo>
                    <a:pt x="1466" y="20"/>
                  </a:lnTo>
                  <a:lnTo>
                    <a:pt x="1460" y="21"/>
                  </a:lnTo>
                  <a:lnTo>
                    <a:pt x="1449" y="23"/>
                  </a:lnTo>
                  <a:lnTo>
                    <a:pt x="1444" y="25"/>
                  </a:lnTo>
                  <a:lnTo>
                    <a:pt x="1435" y="30"/>
                  </a:lnTo>
                  <a:lnTo>
                    <a:pt x="1431" y="33"/>
                  </a:lnTo>
                  <a:lnTo>
                    <a:pt x="1426" y="40"/>
                  </a:lnTo>
                  <a:lnTo>
                    <a:pt x="1425" y="45"/>
                  </a:lnTo>
                  <a:lnTo>
                    <a:pt x="1425" y="56"/>
                  </a:lnTo>
                  <a:lnTo>
                    <a:pt x="1426" y="60"/>
                  </a:lnTo>
                  <a:lnTo>
                    <a:pt x="1431" y="67"/>
                  </a:lnTo>
                  <a:lnTo>
                    <a:pt x="1434" y="70"/>
                  </a:lnTo>
                  <a:lnTo>
                    <a:pt x="1443" y="75"/>
                  </a:lnTo>
                  <a:lnTo>
                    <a:pt x="1448" y="77"/>
                  </a:lnTo>
                  <a:lnTo>
                    <a:pt x="1460" y="79"/>
                  </a:lnTo>
                  <a:lnTo>
                    <a:pt x="1466" y="80"/>
                  </a:lnTo>
                  <a:lnTo>
                    <a:pt x="1480" y="80"/>
                  </a:lnTo>
                  <a:lnTo>
                    <a:pt x="1484" y="79"/>
                  </a:lnTo>
                  <a:lnTo>
                    <a:pt x="1486" y="79"/>
                  </a:lnTo>
                  <a:lnTo>
                    <a:pt x="1491" y="78"/>
                  </a:lnTo>
                  <a:lnTo>
                    <a:pt x="1493" y="78"/>
                  </a:lnTo>
                  <a:lnTo>
                    <a:pt x="1500" y="75"/>
                  </a:lnTo>
                  <a:lnTo>
                    <a:pt x="1500" y="67"/>
                  </a:lnTo>
                  <a:lnTo>
                    <a:pt x="1467" y="67"/>
                  </a:lnTo>
                  <a:lnTo>
                    <a:pt x="1462" y="66"/>
                  </a:lnTo>
                  <a:lnTo>
                    <a:pt x="1454" y="60"/>
                  </a:lnTo>
                  <a:lnTo>
                    <a:pt x="1452" y="56"/>
                  </a:lnTo>
                  <a:lnTo>
                    <a:pt x="1452" y="45"/>
                  </a:lnTo>
                  <a:lnTo>
                    <a:pt x="1454" y="41"/>
                  </a:lnTo>
                  <a:lnTo>
                    <a:pt x="1461" y="34"/>
                  </a:lnTo>
                  <a:lnTo>
                    <a:pt x="1467" y="33"/>
                  </a:lnTo>
                  <a:lnTo>
                    <a:pt x="1500" y="33"/>
                  </a:lnTo>
                  <a:lnTo>
                    <a:pt x="1500" y="25"/>
                  </a:lnTo>
                  <a:lnTo>
                    <a:pt x="1496" y="23"/>
                  </a:lnTo>
                  <a:lnTo>
                    <a:pt x="1491" y="22"/>
                  </a:lnTo>
                  <a:lnTo>
                    <a:pt x="1482" y="21"/>
                  </a:lnTo>
                  <a:lnTo>
                    <a:pt x="1477" y="20"/>
                  </a:lnTo>
                  <a:close/>
                  <a:moveTo>
                    <a:pt x="1500" y="60"/>
                  </a:moveTo>
                  <a:lnTo>
                    <a:pt x="1497" y="60"/>
                  </a:lnTo>
                  <a:lnTo>
                    <a:pt x="1495" y="62"/>
                  </a:lnTo>
                  <a:lnTo>
                    <a:pt x="1492" y="63"/>
                  </a:lnTo>
                  <a:lnTo>
                    <a:pt x="1491" y="64"/>
                  </a:lnTo>
                  <a:lnTo>
                    <a:pt x="1489" y="65"/>
                  </a:lnTo>
                  <a:lnTo>
                    <a:pt x="1487" y="65"/>
                  </a:lnTo>
                  <a:lnTo>
                    <a:pt x="1485" y="66"/>
                  </a:lnTo>
                  <a:lnTo>
                    <a:pt x="1480" y="67"/>
                  </a:lnTo>
                  <a:lnTo>
                    <a:pt x="1477" y="67"/>
                  </a:lnTo>
                  <a:lnTo>
                    <a:pt x="1500" y="67"/>
                  </a:lnTo>
                  <a:lnTo>
                    <a:pt x="1500" y="60"/>
                  </a:lnTo>
                  <a:close/>
                  <a:moveTo>
                    <a:pt x="1500" y="33"/>
                  </a:moveTo>
                  <a:lnTo>
                    <a:pt x="1476" y="33"/>
                  </a:lnTo>
                  <a:lnTo>
                    <a:pt x="1479" y="33"/>
                  </a:lnTo>
                  <a:lnTo>
                    <a:pt x="1484" y="34"/>
                  </a:lnTo>
                  <a:lnTo>
                    <a:pt x="1486" y="35"/>
                  </a:lnTo>
                  <a:lnTo>
                    <a:pt x="1490" y="36"/>
                  </a:lnTo>
                  <a:lnTo>
                    <a:pt x="1492" y="37"/>
                  </a:lnTo>
                  <a:lnTo>
                    <a:pt x="1495" y="38"/>
                  </a:lnTo>
                  <a:lnTo>
                    <a:pt x="1496" y="39"/>
                  </a:lnTo>
                  <a:lnTo>
                    <a:pt x="1497" y="40"/>
                  </a:lnTo>
                  <a:lnTo>
                    <a:pt x="1500" y="40"/>
                  </a:lnTo>
                  <a:lnTo>
                    <a:pt x="1500" y="33"/>
                  </a:lnTo>
                  <a:close/>
                  <a:moveTo>
                    <a:pt x="1540" y="59"/>
                  </a:moveTo>
                  <a:lnTo>
                    <a:pt x="1514" y="59"/>
                  </a:lnTo>
                  <a:lnTo>
                    <a:pt x="1514" y="78"/>
                  </a:lnTo>
                  <a:lnTo>
                    <a:pt x="1540" y="78"/>
                  </a:lnTo>
                  <a:lnTo>
                    <a:pt x="1540" y="5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1" name="Google Shape;121;p4"/>
          <p:cNvSpPr/>
          <p:nvPr/>
        </p:nvSpPr>
        <p:spPr>
          <a:xfrm>
            <a:off x="0" y="508000"/>
            <a:ext cx="9144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2" name="Google Shape;122;p4"/>
          <p:cNvSpPr txBox="1"/>
          <p:nvPr/>
        </p:nvSpPr>
        <p:spPr>
          <a:xfrm>
            <a:off x="434975" y="1905000"/>
            <a:ext cx="8214360" cy="39703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Tell me about one of your most challenging experiences as a shapes facilitator</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having a participant that had a prior bad experience and was convinced that shapes was used to label people and to play games </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Instances where the group leader is looking at the session as a "check the box" and are not willing to devote sufficient time to the activity. </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making sure attendees don't feel they are going to be labeled or be at a disadvantage in the workplace due to their shape </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I had one participant ask, "are you trying to change us?" We took time out to talk about this in the session. He was satisfied, and we moved on. </a:t>
            </a:r>
            <a:endParaRPr/>
          </a:p>
        </p:txBody>
      </p:sp>
      <p:sp>
        <p:nvSpPr>
          <p:cNvPr id="123" name="Google Shape;123;p4"/>
          <p:cNvSpPr/>
          <p:nvPr/>
        </p:nvSpPr>
        <p:spPr>
          <a:xfrm>
            <a:off x="0" y="214719"/>
            <a:ext cx="9144000" cy="1292621"/>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6D94E0"/>
              </a:buClr>
              <a:buSzPts val="3000"/>
              <a:buFont typeface="Arial"/>
              <a:buNone/>
            </a:pPr>
            <a:r>
              <a:rPr lang="en-US" sz="3000" b="1" u="none" strike="noStrike" cap="none" dirty="0">
                <a:solidFill>
                  <a:schemeClr val="lt2"/>
                </a:solidFill>
                <a:latin typeface="Arial"/>
                <a:ea typeface="Arial"/>
                <a:cs typeface="Arial"/>
                <a:sym typeface="Arial"/>
              </a:rPr>
              <a:t>Psycho</a:t>
            </a:r>
            <a:r>
              <a:rPr lang="en-US" sz="3000" b="1" i="0" u="none" strike="noStrike" cap="none" dirty="0">
                <a:solidFill>
                  <a:schemeClr val="lt2"/>
                </a:solidFill>
                <a:latin typeface="Arial"/>
                <a:ea typeface="Arial"/>
                <a:cs typeface="Arial"/>
                <a:sym typeface="Arial"/>
              </a:rPr>
              <a:t>Geometrics® Certification Workshop </a:t>
            </a:r>
            <a:endParaRPr dirty="0">
              <a:solidFill>
                <a:schemeClr val="lt2"/>
              </a:solidFill>
            </a:endParaRPr>
          </a:p>
          <a:p>
            <a:pPr marL="0" marR="0" lvl="0" indent="0" algn="ctr" rtl="0">
              <a:lnSpc>
                <a:spcPct val="100000"/>
              </a:lnSpc>
              <a:spcBef>
                <a:spcPts val="0"/>
              </a:spcBef>
              <a:spcAft>
                <a:spcPts val="0"/>
              </a:spcAft>
              <a:buClr>
                <a:srgbClr val="6D94E0"/>
              </a:buClr>
              <a:buSzPts val="3000"/>
              <a:buFont typeface="Arial"/>
              <a:buNone/>
            </a:pPr>
            <a:r>
              <a:rPr lang="en-US" sz="3000" b="1" i="0" u="none" strike="noStrike" cap="none" dirty="0">
                <a:solidFill>
                  <a:schemeClr val="lt2"/>
                </a:solidFill>
                <a:latin typeface="Arial"/>
                <a:ea typeface="Arial"/>
                <a:cs typeface="Arial"/>
                <a:sym typeface="Arial"/>
              </a:rPr>
              <a:t>– a.k.a. “SHAPES”</a:t>
            </a:r>
            <a:endParaRPr sz="3000" b="0" i="0" u="none" strike="noStrike" cap="none" dirty="0">
              <a:solidFill>
                <a:schemeClr val="lt2"/>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grpSp>
        <p:nvGrpSpPr>
          <p:cNvPr id="128" name="Google Shape;128;p5"/>
          <p:cNvGrpSpPr/>
          <p:nvPr/>
        </p:nvGrpSpPr>
        <p:grpSpPr>
          <a:xfrm>
            <a:off x="396240" y="8756015"/>
            <a:ext cx="1105535" cy="630555"/>
            <a:chOff x="748" y="-327"/>
            <a:chExt cx="1741" cy="993"/>
          </a:xfrm>
        </p:grpSpPr>
        <p:pic>
          <p:nvPicPr>
            <p:cNvPr id="129" name="Google Shape;129;p5"/>
            <p:cNvPicPr preferRelativeResize="0"/>
            <p:nvPr/>
          </p:nvPicPr>
          <p:blipFill rotWithShape="1">
            <a:blip r:embed="rId3">
              <a:alphaModFix/>
            </a:blip>
            <a:srcRect/>
            <a:stretch/>
          </p:blipFill>
          <p:spPr>
            <a:xfrm>
              <a:off x="2117" y="-327"/>
              <a:ext cx="372" cy="758"/>
            </a:xfrm>
            <a:prstGeom prst="rect">
              <a:avLst/>
            </a:prstGeom>
            <a:noFill/>
            <a:ln>
              <a:noFill/>
            </a:ln>
          </p:spPr>
        </p:pic>
        <p:pic>
          <p:nvPicPr>
            <p:cNvPr id="130" name="Google Shape;130;p5"/>
            <p:cNvPicPr preferRelativeResize="0"/>
            <p:nvPr/>
          </p:nvPicPr>
          <p:blipFill rotWithShape="1">
            <a:blip r:embed="rId4">
              <a:alphaModFix/>
            </a:blip>
            <a:srcRect/>
            <a:stretch/>
          </p:blipFill>
          <p:spPr>
            <a:xfrm>
              <a:off x="1448" y="-327"/>
              <a:ext cx="640" cy="758"/>
            </a:xfrm>
            <a:prstGeom prst="rect">
              <a:avLst/>
            </a:prstGeom>
            <a:noFill/>
            <a:ln>
              <a:noFill/>
            </a:ln>
          </p:spPr>
        </p:pic>
        <p:pic>
          <p:nvPicPr>
            <p:cNvPr id="131" name="Google Shape;131;p5"/>
            <p:cNvPicPr preferRelativeResize="0"/>
            <p:nvPr/>
          </p:nvPicPr>
          <p:blipFill rotWithShape="1">
            <a:blip r:embed="rId5">
              <a:alphaModFix/>
            </a:blip>
            <a:srcRect/>
            <a:stretch/>
          </p:blipFill>
          <p:spPr>
            <a:xfrm>
              <a:off x="1618" y="-189"/>
              <a:ext cx="189" cy="208"/>
            </a:xfrm>
            <a:prstGeom prst="rect">
              <a:avLst/>
            </a:prstGeom>
            <a:noFill/>
            <a:ln>
              <a:noFill/>
            </a:ln>
          </p:spPr>
        </p:pic>
        <p:pic>
          <p:nvPicPr>
            <p:cNvPr id="132" name="Google Shape;132;p5"/>
            <p:cNvPicPr preferRelativeResize="0"/>
            <p:nvPr/>
          </p:nvPicPr>
          <p:blipFill rotWithShape="1">
            <a:blip r:embed="rId6">
              <a:alphaModFix/>
            </a:blip>
            <a:srcRect/>
            <a:stretch/>
          </p:blipFill>
          <p:spPr>
            <a:xfrm>
              <a:off x="748" y="-327"/>
              <a:ext cx="581" cy="758"/>
            </a:xfrm>
            <a:prstGeom prst="rect">
              <a:avLst/>
            </a:prstGeom>
            <a:noFill/>
            <a:ln>
              <a:noFill/>
            </a:ln>
          </p:spPr>
        </p:pic>
        <p:sp>
          <p:nvSpPr>
            <p:cNvPr id="133" name="Google Shape;133;p5"/>
            <p:cNvSpPr/>
            <p:nvPr/>
          </p:nvSpPr>
          <p:spPr>
            <a:xfrm>
              <a:off x="749" y="84"/>
              <a:ext cx="1642" cy="117"/>
            </a:xfrm>
            <a:prstGeom prst="rect">
              <a:avLst/>
            </a:prstGeom>
            <a:solidFill>
              <a:srgbClr val="231F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34" name="Google Shape;134;p5"/>
            <p:cNvPicPr preferRelativeResize="0"/>
            <p:nvPr/>
          </p:nvPicPr>
          <p:blipFill rotWithShape="1">
            <a:blip r:embed="rId7">
              <a:alphaModFix/>
            </a:blip>
            <a:srcRect/>
            <a:stretch/>
          </p:blipFill>
          <p:spPr>
            <a:xfrm>
              <a:off x="751" y="469"/>
              <a:ext cx="1736" cy="197"/>
            </a:xfrm>
            <a:prstGeom prst="rect">
              <a:avLst/>
            </a:prstGeom>
            <a:noFill/>
            <a:ln>
              <a:noFill/>
            </a:ln>
          </p:spPr>
        </p:pic>
        <p:sp>
          <p:nvSpPr>
            <p:cNvPr id="135" name="Google Shape;135;p5"/>
            <p:cNvSpPr/>
            <p:nvPr/>
          </p:nvSpPr>
          <p:spPr>
            <a:xfrm>
              <a:off x="809" y="101"/>
              <a:ext cx="1541" cy="98"/>
            </a:xfrm>
            <a:custGeom>
              <a:avLst/>
              <a:gdLst/>
              <a:ahLst/>
              <a:cxnLst/>
              <a:rect l="l" t="t" r="r" b="b"/>
              <a:pathLst>
                <a:path w="1541" h="98" extrusionOk="0">
                  <a:moveTo>
                    <a:pt x="28" y="3"/>
                  </a:moveTo>
                  <a:lnTo>
                    <a:pt x="0" y="3"/>
                  </a:lnTo>
                  <a:lnTo>
                    <a:pt x="0" y="78"/>
                  </a:lnTo>
                  <a:lnTo>
                    <a:pt x="28" y="78"/>
                  </a:lnTo>
                  <a:lnTo>
                    <a:pt x="28" y="45"/>
                  </a:lnTo>
                  <a:lnTo>
                    <a:pt x="95" y="45"/>
                  </a:lnTo>
                  <a:lnTo>
                    <a:pt x="95" y="31"/>
                  </a:lnTo>
                  <a:lnTo>
                    <a:pt x="28" y="31"/>
                  </a:lnTo>
                  <a:lnTo>
                    <a:pt x="28" y="3"/>
                  </a:lnTo>
                  <a:close/>
                  <a:moveTo>
                    <a:pt x="95" y="45"/>
                  </a:moveTo>
                  <a:lnTo>
                    <a:pt x="66" y="45"/>
                  </a:lnTo>
                  <a:lnTo>
                    <a:pt x="66" y="78"/>
                  </a:lnTo>
                  <a:lnTo>
                    <a:pt x="95" y="78"/>
                  </a:lnTo>
                  <a:lnTo>
                    <a:pt x="95" y="45"/>
                  </a:lnTo>
                  <a:close/>
                  <a:moveTo>
                    <a:pt x="95" y="3"/>
                  </a:moveTo>
                  <a:lnTo>
                    <a:pt x="66" y="3"/>
                  </a:lnTo>
                  <a:lnTo>
                    <a:pt x="66" y="31"/>
                  </a:lnTo>
                  <a:lnTo>
                    <a:pt x="95" y="31"/>
                  </a:lnTo>
                  <a:lnTo>
                    <a:pt x="95" y="3"/>
                  </a:lnTo>
                  <a:close/>
                  <a:moveTo>
                    <a:pt x="143" y="22"/>
                  </a:moveTo>
                  <a:lnTo>
                    <a:pt x="116" y="22"/>
                  </a:lnTo>
                  <a:lnTo>
                    <a:pt x="116" y="78"/>
                  </a:lnTo>
                  <a:lnTo>
                    <a:pt x="143" y="78"/>
                  </a:lnTo>
                  <a:lnTo>
                    <a:pt x="143" y="22"/>
                  </a:lnTo>
                  <a:close/>
                  <a:moveTo>
                    <a:pt x="144" y="0"/>
                  </a:moveTo>
                  <a:lnTo>
                    <a:pt x="116" y="0"/>
                  </a:lnTo>
                  <a:lnTo>
                    <a:pt x="116" y="14"/>
                  </a:lnTo>
                  <a:lnTo>
                    <a:pt x="144" y="14"/>
                  </a:lnTo>
                  <a:lnTo>
                    <a:pt x="144" y="0"/>
                  </a:lnTo>
                  <a:close/>
                  <a:moveTo>
                    <a:pt x="191" y="34"/>
                  </a:moveTo>
                  <a:lnTo>
                    <a:pt x="165" y="34"/>
                  </a:lnTo>
                  <a:lnTo>
                    <a:pt x="165" y="67"/>
                  </a:lnTo>
                  <a:lnTo>
                    <a:pt x="167" y="72"/>
                  </a:lnTo>
                  <a:lnTo>
                    <a:pt x="177" y="78"/>
                  </a:lnTo>
                  <a:lnTo>
                    <a:pt x="185" y="79"/>
                  </a:lnTo>
                  <a:lnTo>
                    <a:pt x="204" y="79"/>
                  </a:lnTo>
                  <a:lnTo>
                    <a:pt x="211" y="79"/>
                  </a:lnTo>
                  <a:lnTo>
                    <a:pt x="214" y="78"/>
                  </a:lnTo>
                  <a:lnTo>
                    <a:pt x="217" y="78"/>
                  </a:lnTo>
                  <a:lnTo>
                    <a:pt x="217" y="67"/>
                  </a:lnTo>
                  <a:lnTo>
                    <a:pt x="201" y="67"/>
                  </a:lnTo>
                  <a:lnTo>
                    <a:pt x="198" y="67"/>
                  </a:lnTo>
                  <a:lnTo>
                    <a:pt x="194" y="65"/>
                  </a:lnTo>
                  <a:lnTo>
                    <a:pt x="193" y="64"/>
                  </a:lnTo>
                  <a:lnTo>
                    <a:pt x="192" y="63"/>
                  </a:lnTo>
                  <a:lnTo>
                    <a:pt x="192" y="62"/>
                  </a:lnTo>
                  <a:lnTo>
                    <a:pt x="191" y="61"/>
                  </a:lnTo>
                  <a:lnTo>
                    <a:pt x="191" y="34"/>
                  </a:lnTo>
                  <a:close/>
                  <a:moveTo>
                    <a:pt x="217" y="65"/>
                  </a:moveTo>
                  <a:lnTo>
                    <a:pt x="214" y="65"/>
                  </a:lnTo>
                  <a:lnTo>
                    <a:pt x="213" y="66"/>
                  </a:lnTo>
                  <a:lnTo>
                    <a:pt x="212" y="66"/>
                  </a:lnTo>
                  <a:lnTo>
                    <a:pt x="207" y="67"/>
                  </a:lnTo>
                  <a:lnTo>
                    <a:pt x="201" y="67"/>
                  </a:lnTo>
                  <a:lnTo>
                    <a:pt x="217" y="67"/>
                  </a:lnTo>
                  <a:lnTo>
                    <a:pt x="217" y="65"/>
                  </a:lnTo>
                  <a:close/>
                  <a:moveTo>
                    <a:pt x="217" y="22"/>
                  </a:moveTo>
                  <a:lnTo>
                    <a:pt x="154" y="22"/>
                  </a:lnTo>
                  <a:lnTo>
                    <a:pt x="154" y="34"/>
                  </a:lnTo>
                  <a:lnTo>
                    <a:pt x="217" y="34"/>
                  </a:lnTo>
                  <a:lnTo>
                    <a:pt x="217" y="22"/>
                  </a:lnTo>
                  <a:close/>
                  <a:moveTo>
                    <a:pt x="191" y="6"/>
                  </a:moveTo>
                  <a:lnTo>
                    <a:pt x="165" y="6"/>
                  </a:lnTo>
                  <a:lnTo>
                    <a:pt x="165" y="22"/>
                  </a:lnTo>
                  <a:lnTo>
                    <a:pt x="191" y="22"/>
                  </a:lnTo>
                  <a:lnTo>
                    <a:pt x="191" y="6"/>
                  </a:lnTo>
                  <a:close/>
                  <a:moveTo>
                    <a:pt x="280" y="20"/>
                  </a:moveTo>
                  <a:lnTo>
                    <a:pt x="252" y="20"/>
                  </a:lnTo>
                  <a:lnTo>
                    <a:pt x="241" y="23"/>
                  </a:lnTo>
                  <a:lnTo>
                    <a:pt x="225" y="34"/>
                  </a:lnTo>
                  <a:lnTo>
                    <a:pt x="221" y="41"/>
                  </a:lnTo>
                  <a:lnTo>
                    <a:pt x="221" y="60"/>
                  </a:lnTo>
                  <a:lnTo>
                    <a:pt x="225" y="67"/>
                  </a:lnTo>
                  <a:lnTo>
                    <a:pt x="243" y="77"/>
                  </a:lnTo>
                  <a:lnTo>
                    <a:pt x="255" y="80"/>
                  </a:lnTo>
                  <a:lnTo>
                    <a:pt x="279" y="80"/>
                  </a:lnTo>
                  <a:lnTo>
                    <a:pt x="285" y="79"/>
                  </a:lnTo>
                  <a:lnTo>
                    <a:pt x="288" y="79"/>
                  </a:lnTo>
                  <a:lnTo>
                    <a:pt x="291" y="78"/>
                  </a:lnTo>
                  <a:lnTo>
                    <a:pt x="294" y="78"/>
                  </a:lnTo>
                  <a:lnTo>
                    <a:pt x="296" y="77"/>
                  </a:lnTo>
                  <a:lnTo>
                    <a:pt x="304" y="75"/>
                  </a:lnTo>
                  <a:lnTo>
                    <a:pt x="304" y="67"/>
                  </a:lnTo>
                  <a:lnTo>
                    <a:pt x="270" y="67"/>
                  </a:lnTo>
                  <a:lnTo>
                    <a:pt x="267" y="67"/>
                  </a:lnTo>
                  <a:lnTo>
                    <a:pt x="261" y="66"/>
                  </a:lnTo>
                  <a:lnTo>
                    <a:pt x="258" y="65"/>
                  </a:lnTo>
                  <a:lnTo>
                    <a:pt x="253" y="63"/>
                  </a:lnTo>
                  <a:lnTo>
                    <a:pt x="252" y="62"/>
                  </a:lnTo>
                  <a:lnTo>
                    <a:pt x="249" y="58"/>
                  </a:lnTo>
                  <a:lnTo>
                    <a:pt x="248" y="56"/>
                  </a:lnTo>
                  <a:lnTo>
                    <a:pt x="248" y="53"/>
                  </a:lnTo>
                  <a:lnTo>
                    <a:pt x="306" y="53"/>
                  </a:lnTo>
                  <a:lnTo>
                    <a:pt x="306" y="43"/>
                  </a:lnTo>
                  <a:lnTo>
                    <a:pt x="248" y="43"/>
                  </a:lnTo>
                  <a:lnTo>
                    <a:pt x="248" y="39"/>
                  </a:lnTo>
                  <a:lnTo>
                    <a:pt x="250" y="36"/>
                  </a:lnTo>
                  <a:lnTo>
                    <a:pt x="255" y="32"/>
                  </a:lnTo>
                  <a:lnTo>
                    <a:pt x="259" y="31"/>
                  </a:lnTo>
                  <a:lnTo>
                    <a:pt x="302" y="31"/>
                  </a:lnTo>
                  <a:lnTo>
                    <a:pt x="289" y="22"/>
                  </a:lnTo>
                  <a:lnTo>
                    <a:pt x="280" y="20"/>
                  </a:lnTo>
                  <a:close/>
                  <a:moveTo>
                    <a:pt x="304" y="61"/>
                  </a:moveTo>
                  <a:lnTo>
                    <a:pt x="301" y="61"/>
                  </a:lnTo>
                  <a:lnTo>
                    <a:pt x="300" y="61"/>
                  </a:lnTo>
                  <a:lnTo>
                    <a:pt x="299" y="62"/>
                  </a:lnTo>
                  <a:lnTo>
                    <a:pt x="295" y="63"/>
                  </a:lnTo>
                  <a:lnTo>
                    <a:pt x="293" y="64"/>
                  </a:lnTo>
                  <a:lnTo>
                    <a:pt x="288" y="65"/>
                  </a:lnTo>
                  <a:lnTo>
                    <a:pt x="286" y="66"/>
                  </a:lnTo>
                  <a:lnTo>
                    <a:pt x="280" y="67"/>
                  </a:lnTo>
                  <a:lnTo>
                    <a:pt x="277" y="67"/>
                  </a:lnTo>
                  <a:lnTo>
                    <a:pt x="304" y="67"/>
                  </a:lnTo>
                  <a:lnTo>
                    <a:pt x="304" y="61"/>
                  </a:lnTo>
                  <a:close/>
                  <a:moveTo>
                    <a:pt x="302" y="31"/>
                  </a:moveTo>
                  <a:lnTo>
                    <a:pt x="270" y="31"/>
                  </a:lnTo>
                  <a:lnTo>
                    <a:pt x="273" y="32"/>
                  </a:lnTo>
                  <a:lnTo>
                    <a:pt x="278" y="36"/>
                  </a:lnTo>
                  <a:lnTo>
                    <a:pt x="279" y="39"/>
                  </a:lnTo>
                  <a:lnTo>
                    <a:pt x="280" y="43"/>
                  </a:lnTo>
                  <a:lnTo>
                    <a:pt x="306" y="43"/>
                  </a:lnTo>
                  <a:lnTo>
                    <a:pt x="306" y="38"/>
                  </a:lnTo>
                  <a:lnTo>
                    <a:pt x="302" y="32"/>
                  </a:lnTo>
                  <a:lnTo>
                    <a:pt x="302" y="31"/>
                  </a:lnTo>
                  <a:close/>
                  <a:moveTo>
                    <a:pt x="418" y="3"/>
                  </a:moveTo>
                  <a:lnTo>
                    <a:pt x="366" y="3"/>
                  </a:lnTo>
                  <a:lnTo>
                    <a:pt x="366" y="78"/>
                  </a:lnTo>
                  <a:lnTo>
                    <a:pt x="394" y="78"/>
                  </a:lnTo>
                  <a:lnTo>
                    <a:pt x="394" y="51"/>
                  </a:lnTo>
                  <a:lnTo>
                    <a:pt x="438" y="51"/>
                  </a:lnTo>
                  <a:lnTo>
                    <a:pt x="432" y="46"/>
                  </a:lnTo>
                  <a:lnTo>
                    <a:pt x="439" y="44"/>
                  </a:lnTo>
                  <a:lnTo>
                    <a:pt x="444" y="41"/>
                  </a:lnTo>
                  <a:lnTo>
                    <a:pt x="449" y="37"/>
                  </a:lnTo>
                  <a:lnTo>
                    <a:pt x="394" y="37"/>
                  </a:lnTo>
                  <a:lnTo>
                    <a:pt x="394" y="17"/>
                  </a:lnTo>
                  <a:lnTo>
                    <a:pt x="453" y="17"/>
                  </a:lnTo>
                  <a:lnTo>
                    <a:pt x="448" y="11"/>
                  </a:lnTo>
                  <a:lnTo>
                    <a:pt x="445" y="9"/>
                  </a:lnTo>
                  <a:lnTo>
                    <a:pt x="437" y="6"/>
                  </a:lnTo>
                  <a:lnTo>
                    <a:pt x="432" y="5"/>
                  </a:lnTo>
                  <a:lnTo>
                    <a:pt x="423" y="4"/>
                  </a:lnTo>
                  <a:lnTo>
                    <a:pt x="418" y="3"/>
                  </a:lnTo>
                  <a:close/>
                  <a:moveTo>
                    <a:pt x="438" y="51"/>
                  </a:moveTo>
                  <a:lnTo>
                    <a:pt x="404" y="51"/>
                  </a:lnTo>
                  <a:lnTo>
                    <a:pt x="436" y="78"/>
                  </a:lnTo>
                  <a:lnTo>
                    <a:pt x="470" y="78"/>
                  </a:lnTo>
                  <a:lnTo>
                    <a:pt x="438" y="51"/>
                  </a:lnTo>
                  <a:close/>
                  <a:moveTo>
                    <a:pt x="453" y="17"/>
                  </a:moveTo>
                  <a:lnTo>
                    <a:pt x="394" y="17"/>
                  </a:lnTo>
                  <a:lnTo>
                    <a:pt x="412" y="17"/>
                  </a:lnTo>
                  <a:lnTo>
                    <a:pt x="414" y="17"/>
                  </a:lnTo>
                  <a:lnTo>
                    <a:pt x="416" y="18"/>
                  </a:lnTo>
                  <a:lnTo>
                    <a:pt x="420" y="19"/>
                  </a:lnTo>
                  <a:lnTo>
                    <a:pt x="422" y="20"/>
                  </a:lnTo>
                  <a:lnTo>
                    <a:pt x="424" y="23"/>
                  </a:lnTo>
                  <a:lnTo>
                    <a:pt x="425" y="24"/>
                  </a:lnTo>
                  <a:lnTo>
                    <a:pt x="425" y="28"/>
                  </a:lnTo>
                  <a:lnTo>
                    <a:pt x="424" y="30"/>
                  </a:lnTo>
                  <a:lnTo>
                    <a:pt x="423" y="33"/>
                  </a:lnTo>
                  <a:lnTo>
                    <a:pt x="421" y="34"/>
                  </a:lnTo>
                  <a:lnTo>
                    <a:pt x="419" y="35"/>
                  </a:lnTo>
                  <a:lnTo>
                    <a:pt x="417" y="36"/>
                  </a:lnTo>
                  <a:lnTo>
                    <a:pt x="415" y="37"/>
                  </a:lnTo>
                  <a:lnTo>
                    <a:pt x="410" y="37"/>
                  </a:lnTo>
                  <a:lnTo>
                    <a:pt x="394" y="37"/>
                  </a:lnTo>
                  <a:lnTo>
                    <a:pt x="449" y="37"/>
                  </a:lnTo>
                  <a:lnTo>
                    <a:pt x="452" y="34"/>
                  </a:lnTo>
                  <a:lnTo>
                    <a:pt x="454" y="30"/>
                  </a:lnTo>
                  <a:lnTo>
                    <a:pt x="454" y="20"/>
                  </a:lnTo>
                  <a:lnTo>
                    <a:pt x="453" y="17"/>
                  </a:lnTo>
                  <a:close/>
                  <a:moveTo>
                    <a:pt x="529" y="20"/>
                  </a:moveTo>
                  <a:lnTo>
                    <a:pt x="502" y="20"/>
                  </a:lnTo>
                  <a:lnTo>
                    <a:pt x="491" y="23"/>
                  </a:lnTo>
                  <a:lnTo>
                    <a:pt x="475" y="34"/>
                  </a:lnTo>
                  <a:lnTo>
                    <a:pt x="471" y="41"/>
                  </a:lnTo>
                  <a:lnTo>
                    <a:pt x="471" y="60"/>
                  </a:lnTo>
                  <a:lnTo>
                    <a:pt x="475" y="67"/>
                  </a:lnTo>
                  <a:lnTo>
                    <a:pt x="492" y="77"/>
                  </a:lnTo>
                  <a:lnTo>
                    <a:pt x="504" y="80"/>
                  </a:lnTo>
                  <a:lnTo>
                    <a:pt x="529" y="80"/>
                  </a:lnTo>
                  <a:lnTo>
                    <a:pt x="535" y="79"/>
                  </a:lnTo>
                  <a:lnTo>
                    <a:pt x="538" y="79"/>
                  </a:lnTo>
                  <a:lnTo>
                    <a:pt x="544" y="78"/>
                  </a:lnTo>
                  <a:lnTo>
                    <a:pt x="546" y="77"/>
                  </a:lnTo>
                  <a:lnTo>
                    <a:pt x="554" y="75"/>
                  </a:lnTo>
                  <a:lnTo>
                    <a:pt x="554" y="67"/>
                  </a:lnTo>
                  <a:lnTo>
                    <a:pt x="520" y="67"/>
                  </a:lnTo>
                  <a:lnTo>
                    <a:pt x="516" y="67"/>
                  </a:lnTo>
                  <a:lnTo>
                    <a:pt x="510" y="66"/>
                  </a:lnTo>
                  <a:lnTo>
                    <a:pt x="508" y="65"/>
                  </a:lnTo>
                  <a:lnTo>
                    <a:pt x="503" y="63"/>
                  </a:lnTo>
                  <a:lnTo>
                    <a:pt x="501" y="62"/>
                  </a:lnTo>
                  <a:lnTo>
                    <a:pt x="498" y="58"/>
                  </a:lnTo>
                  <a:lnTo>
                    <a:pt x="498" y="56"/>
                  </a:lnTo>
                  <a:lnTo>
                    <a:pt x="497" y="53"/>
                  </a:lnTo>
                  <a:lnTo>
                    <a:pt x="555" y="53"/>
                  </a:lnTo>
                  <a:lnTo>
                    <a:pt x="555" y="43"/>
                  </a:lnTo>
                  <a:lnTo>
                    <a:pt x="497" y="43"/>
                  </a:lnTo>
                  <a:lnTo>
                    <a:pt x="498" y="39"/>
                  </a:lnTo>
                  <a:lnTo>
                    <a:pt x="499" y="36"/>
                  </a:lnTo>
                  <a:lnTo>
                    <a:pt x="505" y="32"/>
                  </a:lnTo>
                  <a:lnTo>
                    <a:pt x="509" y="31"/>
                  </a:lnTo>
                  <a:lnTo>
                    <a:pt x="552" y="31"/>
                  </a:lnTo>
                  <a:lnTo>
                    <a:pt x="539" y="22"/>
                  </a:lnTo>
                  <a:lnTo>
                    <a:pt x="529" y="20"/>
                  </a:lnTo>
                  <a:close/>
                  <a:moveTo>
                    <a:pt x="554" y="61"/>
                  </a:moveTo>
                  <a:lnTo>
                    <a:pt x="551" y="61"/>
                  </a:lnTo>
                  <a:lnTo>
                    <a:pt x="550" y="61"/>
                  </a:lnTo>
                  <a:lnTo>
                    <a:pt x="548" y="62"/>
                  </a:lnTo>
                  <a:lnTo>
                    <a:pt x="545" y="63"/>
                  </a:lnTo>
                  <a:lnTo>
                    <a:pt x="543" y="64"/>
                  </a:lnTo>
                  <a:lnTo>
                    <a:pt x="538" y="65"/>
                  </a:lnTo>
                  <a:lnTo>
                    <a:pt x="535" y="66"/>
                  </a:lnTo>
                  <a:lnTo>
                    <a:pt x="529" y="67"/>
                  </a:lnTo>
                  <a:lnTo>
                    <a:pt x="526" y="67"/>
                  </a:lnTo>
                  <a:lnTo>
                    <a:pt x="554" y="67"/>
                  </a:lnTo>
                  <a:lnTo>
                    <a:pt x="554" y="61"/>
                  </a:lnTo>
                  <a:close/>
                  <a:moveTo>
                    <a:pt x="552" y="31"/>
                  </a:moveTo>
                  <a:lnTo>
                    <a:pt x="519" y="31"/>
                  </a:lnTo>
                  <a:lnTo>
                    <a:pt x="523" y="32"/>
                  </a:lnTo>
                  <a:lnTo>
                    <a:pt x="528" y="36"/>
                  </a:lnTo>
                  <a:lnTo>
                    <a:pt x="529" y="39"/>
                  </a:lnTo>
                  <a:lnTo>
                    <a:pt x="529" y="43"/>
                  </a:lnTo>
                  <a:lnTo>
                    <a:pt x="555" y="43"/>
                  </a:lnTo>
                  <a:lnTo>
                    <a:pt x="555" y="38"/>
                  </a:lnTo>
                  <a:lnTo>
                    <a:pt x="552" y="32"/>
                  </a:lnTo>
                  <a:lnTo>
                    <a:pt x="552" y="31"/>
                  </a:lnTo>
                  <a:close/>
                  <a:moveTo>
                    <a:pt x="565" y="60"/>
                  </a:moveTo>
                  <a:lnTo>
                    <a:pt x="563" y="60"/>
                  </a:lnTo>
                  <a:lnTo>
                    <a:pt x="563" y="75"/>
                  </a:lnTo>
                  <a:lnTo>
                    <a:pt x="567" y="77"/>
                  </a:lnTo>
                  <a:lnTo>
                    <a:pt x="572" y="78"/>
                  </a:lnTo>
                  <a:lnTo>
                    <a:pt x="583" y="79"/>
                  </a:lnTo>
                  <a:lnTo>
                    <a:pt x="589" y="80"/>
                  </a:lnTo>
                  <a:lnTo>
                    <a:pt x="602" y="80"/>
                  </a:lnTo>
                  <a:lnTo>
                    <a:pt x="608" y="79"/>
                  </a:lnTo>
                  <a:lnTo>
                    <a:pt x="617" y="77"/>
                  </a:lnTo>
                  <a:lnTo>
                    <a:pt x="622" y="76"/>
                  </a:lnTo>
                  <a:lnTo>
                    <a:pt x="629" y="73"/>
                  </a:lnTo>
                  <a:lnTo>
                    <a:pt x="631" y="71"/>
                  </a:lnTo>
                  <a:lnTo>
                    <a:pt x="634" y="68"/>
                  </a:lnTo>
                  <a:lnTo>
                    <a:pt x="591" y="68"/>
                  </a:lnTo>
                  <a:lnTo>
                    <a:pt x="588" y="68"/>
                  </a:lnTo>
                  <a:lnTo>
                    <a:pt x="582" y="66"/>
                  </a:lnTo>
                  <a:lnTo>
                    <a:pt x="579" y="66"/>
                  </a:lnTo>
                  <a:lnTo>
                    <a:pt x="577" y="65"/>
                  </a:lnTo>
                  <a:lnTo>
                    <a:pt x="574" y="64"/>
                  </a:lnTo>
                  <a:lnTo>
                    <a:pt x="571" y="63"/>
                  </a:lnTo>
                  <a:lnTo>
                    <a:pt x="567" y="61"/>
                  </a:lnTo>
                  <a:lnTo>
                    <a:pt x="565" y="60"/>
                  </a:lnTo>
                  <a:close/>
                  <a:moveTo>
                    <a:pt x="609" y="20"/>
                  </a:moveTo>
                  <a:lnTo>
                    <a:pt x="597" y="20"/>
                  </a:lnTo>
                  <a:lnTo>
                    <a:pt x="591" y="21"/>
                  </a:lnTo>
                  <a:lnTo>
                    <a:pt x="581" y="23"/>
                  </a:lnTo>
                  <a:lnTo>
                    <a:pt x="577" y="24"/>
                  </a:lnTo>
                  <a:lnTo>
                    <a:pt x="571" y="28"/>
                  </a:lnTo>
                  <a:lnTo>
                    <a:pt x="568" y="30"/>
                  </a:lnTo>
                  <a:lnTo>
                    <a:pt x="565" y="34"/>
                  </a:lnTo>
                  <a:lnTo>
                    <a:pt x="564" y="36"/>
                  </a:lnTo>
                  <a:lnTo>
                    <a:pt x="564" y="44"/>
                  </a:lnTo>
                  <a:lnTo>
                    <a:pt x="565" y="47"/>
                  </a:lnTo>
                  <a:lnTo>
                    <a:pt x="572" y="52"/>
                  </a:lnTo>
                  <a:lnTo>
                    <a:pt x="577" y="54"/>
                  </a:lnTo>
                  <a:lnTo>
                    <a:pt x="586" y="56"/>
                  </a:lnTo>
                  <a:lnTo>
                    <a:pt x="589" y="57"/>
                  </a:lnTo>
                  <a:lnTo>
                    <a:pt x="595" y="57"/>
                  </a:lnTo>
                  <a:lnTo>
                    <a:pt x="597" y="58"/>
                  </a:lnTo>
                  <a:lnTo>
                    <a:pt x="603" y="59"/>
                  </a:lnTo>
                  <a:lnTo>
                    <a:pt x="606" y="59"/>
                  </a:lnTo>
                  <a:lnTo>
                    <a:pt x="608" y="61"/>
                  </a:lnTo>
                  <a:lnTo>
                    <a:pt x="609" y="62"/>
                  </a:lnTo>
                  <a:lnTo>
                    <a:pt x="609" y="65"/>
                  </a:lnTo>
                  <a:lnTo>
                    <a:pt x="608" y="66"/>
                  </a:lnTo>
                  <a:lnTo>
                    <a:pt x="602" y="67"/>
                  </a:lnTo>
                  <a:lnTo>
                    <a:pt x="599" y="68"/>
                  </a:lnTo>
                  <a:lnTo>
                    <a:pt x="634" y="68"/>
                  </a:lnTo>
                  <a:lnTo>
                    <a:pt x="635" y="66"/>
                  </a:lnTo>
                  <a:lnTo>
                    <a:pt x="636" y="63"/>
                  </a:lnTo>
                  <a:lnTo>
                    <a:pt x="636" y="56"/>
                  </a:lnTo>
                  <a:lnTo>
                    <a:pt x="634" y="53"/>
                  </a:lnTo>
                  <a:lnTo>
                    <a:pt x="628" y="48"/>
                  </a:lnTo>
                  <a:lnTo>
                    <a:pt x="623" y="46"/>
                  </a:lnTo>
                  <a:lnTo>
                    <a:pt x="617" y="45"/>
                  </a:lnTo>
                  <a:lnTo>
                    <a:pt x="615" y="44"/>
                  </a:lnTo>
                  <a:lnTo>
                    <a:pt x="612" y="44"/>
                  </a:lnTo>
                  <a:lnTo>
                    <a:pt x="606" y="43"/>
                  </a:lnTo>
                  <a:lnTo>
                    <a:pt x="603" y="43"/>
                  </a:lnTo>
                  <a:lnTo>
                    <a:pt x="597" y="42"/>
                  </a:lnTo>
                  <a:lnTo>
                    <a:pt x="594" y="41"/>
                  </a:lnTo>
                  <a:lnTo>
                    <a:pt x="591" y="39"/>
                  </a:lnTo>
                  <a:lnTo>
                    <a:pt x="591" y="36"/>
                  </a:lnTo>
                  <a:lnTo>
                    <a:pt x="592" y="34"/>
                  </a:lnTo>
                  <a:lnTo>
                    <a:pt x="597" y="33"/>
                  </a:lnTo>
                  <a:lnTo>
                    <a:pt x="600" y="32"/>
                  </a:lnTo>
                  <a:lnTo>
                    <a:pt x="632" y="32"/>
                  </a:lnTo>
                  <a:lnTo>
                    <a:pt x="632" y="24"/>
                  </a:lnTo>
                  <a:lnTo>
                    <a:pt x="629" y="23"/>
                  </a:lnTo>
                  <a:lnTo>
                    <a:pt x="625" y="22"/>
                  </a:lnTo>
                  <a:lnTo>
                    <a:pt x="615" y="21"/>
                  </a:lnTo>
                  <a:lnTo>
                    <a:pt x="609" y="20"/>
                  </a:lnTo>
                  <a:close/>
                  <a:moveTo>
                    <a:pt x="632" y="32"/>
                  </a:moveTo>
                  <a:lnTo>
                    <a:pt x="607" y="32"/>
                  </a:lnTo>
                  <a:lnTo>
                    <a:pt x="610" y="33"/>
                  </a:lnTo>
                  <a:lnTo>
                    <a:pt x="615" y="33"/>
                  </a:lnTo>
                  <a:lnTo>
                    <a:pt x="618" y="34"/>
                  </a:lnTo>
                  <a:lnTo>
                    <a:pt x="622" y="35"/>
                  </a:lnTo>
                  <a:lnTo>
                    <a:pt x="624" y="36"/>
                  </a:lnTo>
                  <a:lnTo>
                    <a:pt x="628" y="37"/>
                  </a:lnTo>
                  <a:lnTo>
                    <a:pt x="629" y="38"/>
                  </a:lnTo>
                  <a:lnTo>
                    <a:pt x="630" y="39"/>
                  </a:lnTo>
                  <a:lnTo>
                    <a:pt x="632" y="39"/>
                  </a:lnTo>
                  <a:lnTo>
                    <a:pt x="632" y="32"/>
                  </a:lnTo>
                  <a:close/>
                  <a:moveTo>
                    <a:pt x="700" y="20"/>
                  </a:moveTo>
                  <a:lnTo>
                    <a:pt x="672" y="20"/>
                  </a:lnTo>
                  <a:lnTo>
                    <a:pt x="662" y="23"/>
                  </a:lnTo>
                  <a:lnTo>
                    <a:pt x="646" y="33"/>
                  </a:lnTo>
                  <a:lnTo>
                    <a:pt x="642" y="41"/>
                  </a:lnTo>
                  <a:lnTo>
                    <a:pt x="642" y="59"/>
                  </a:lnTo>
                  <a:lnTo>
                    <a:pt x="646" y="67"/>
                  </a:lnTo>
                  <a:lnTo>
                    <a:pt x="662" y="77"/>
                  </a:lnTo>
                  <a:lnTo>
                    <a:pt x="672" y="80"/>
                  </a:lnTo>
                  <a:lnTo>
                    <a:pt x="700" y="80"/>
                  </a:lnTo>
                  <a:lnTo>
                    <a:pt x="711" y="77"/>
                  </a:lnTo>
                  <a:lnTo>
                    <a:pt x="725" y="67"/>
                  </a:lnTo>
                  <a:lnTo>
                    <a:pt x="684" y="67"/>
                  </a:lnTo>
                  <a:lnTo>
                    <a:pt x="682" y="67"/>
                  </a:lnTo>
                  <a:lnTo>
                    <a:pt x="677" y="66"/>
                  </a:lnTo>
                  <a:lnTo>
                    <a:pt x="676" y="65"/>
                  </a:lnTo>
                  <a:lnTo>
                    <a:pt x="673" y="62"/>
                  </a:lnTo>
                  <a:lnTo>
                    <a:pt x="672" y="61"/>
                  </a:lnTo>
                  <a:lnTo>
                    <a:pt x="670" y="56"/>
                  </a:lnTo>
                  <a:lnTo>
                    <a:pt x="670" y="54"/>
                  </a:lnTo>
                  <a:lnTo>
                    <a:pt x="670" y="47"/>
                  </a:lnTo>
                  <a:lnTo>
                    <a:pt x="670" y="44"/>
                  </a:lnTo>
                  <a:lnTo>
                    <a:pt x="672" y="39"/>
                  </a:lnTo>
                  <a:lnTo>
                    <a:pt x="673" y="37"/>
                  </a:lnTo>
                  <a:lnTo>
                    <a:pt x="676" y="35"/>
                  </a:lnTo>
                  <a:lnTo>
                    <a:pt x="678" y="34"/>
                  </a:lnTo>
                  <a:lnTo>
                    <a:pt x="682" y="33"/>
                  </a:lnTo>
                  <a:lnTo>
                    <a:pt x="684" y="33"/>
                  </a:lnTo>
                  <a:lnTo>
                    <a:pt x="725" y="33"/>
                  </a:lnTo>
                  <a:lnTo>
                    <a:pt x="711" y="23"/>
                  </a:lnTo>
                  <a:lnTo>
                    <a:pt x="700" y="20"/>
                  </a:lnTo>
                  <a:close/>
                  <a:moveTo>
                    <a:pt x="725" y="33"/>
                  </a:moveTo>
                  <a:lnTo>
                    <a:pt x="689" y="33"/>
                  </a:lnTo>
                  <a:lnTo>
                    <a:pt x="691" y="33"/>
                  </a:lnTo>
                  <a:lnTo>
                    <a:pt x="695" y="34"/>
                  </a:lnTo>
                  <a:lnTo>
                    <a:pt x="697" y="35"/>
                  </a:lnTo>
                  <a:lnTo>
                    <a:pt x="700" y="38"/>
                  </a:lnTo>
                  <a:lnTo>
                    <a:pt x="701" y="40"/>
                  </a:lnTo>
                  <a:lnTo>
                    <a:pt x="703" y="44"/>
                  </a:lnTo>
                  <a:lnTo>
                    <a:pt x="703" y="47"/>
                  </a:lnTo>
                  <a:lnTo>
                    <a:pt x="703" y="54"/>
                  </a:lnTo>
                  <a:lnTo>
                    <a:pt x="703" y="57"/>
                  </a:lnTo>
                  <a:lnTo>
                    <a:pt x="701" y="61"/>
                  </a:lnTo>
                  <a:lnTo>
                    <a:pt x="700" y="62"/>
                  </a:lnTo>
                  <a:lnTo>
                    <a:pt x="697" y="65"/>
                  </a:lnTo>
                  <a:lnTo>
                    <a:pt x="695" y="66"/>
                  </a:lnTo>
                  <a:lnTo>
                    <a:pt x="691" y="67"/>
                  </a:lnTo>
                  <a:lnTo>
                    <a:pt x="689" y="67"/>
                  </a:lnTo>
                  <a:lnTo>
                    <a:pt x="725" y="67"/>
                  </a:lnTo>
                  <a:lnTo>
                    <a:pt x="726" y="67"/>
                  </a:lnTo>
                  <a:lnTo>
                    <a:pt x="730" y="59"/>
                  </a:lnTo>
                  <a:lnTo>
                    <a:pt x="730" y="41"/>
                  </a:lnTo>
                  <a:lnTo>
                    <a:pt x="726" y="33"/>
                  </a:lnTo>
                  <a:lnTo>
                    <a:pt x="725" y="33"/>
                  </a:lnTo>
                  <a:close/>
                  <a:moveTo>
                    <a:pt x="770" y="22"/>
                  </a:moveTo>
                  <a:lnTo>
                    <a:pt x="743" y="22"/>
                  </a:lnTo>
                  <a:lnTo>
                    <a:pt x="743" y="66"/>
                  </a:lnTo>
                  <a:lnTo>
                    <a:pt x="746" y="71"/>
                  </a:lnTo>
                  <a:lnTo>
                    <a:pt x="755" y="78"/>
                  </a:lnTo>
                  <a:lnTo>
                    <a:pt x="762" y="80"/>
                  </a:lnTo>
                  <a:lnTo>
                    <a:pt x="776" y="80"/>
                  </a:lnTo>
                  <a:lnTo>
                    <a:pt x="780" y="79"/>
                  </a:lnTo>
                  <a:lnTo>
                    <a:pt x="788" y="77"/>
                  </a:lnTo>
                  <a:lnTo>
                    <a:pt x="792" y="75"/>
                  </a:lnTo>
                  <a:lnTo>
                    <a:pt x="797" y="72"/>
                  </a:lnTo>
                  <a:lnTo>
                    <a:pt x="823" y="72"/>
                  </a:lnTo>
                  <a:lnTo>
                    <a:pt x="823" y="65"/>
                  </a:lnTo>
                  <a:lnTo>
                    <a:pt x="780" y="65"/>
                  </a:lnTo>
                  <a:lnTo>
                    <a:pt x="777" y="65"/>
                  </a:lnTo>
                  <a:lnTo>
                    <a:pt x="774" y="64"/>
                  </a:lnTo>
                  <a:lnTo>
                    <a:pt x="773" y="63"/>
                  </a:lnTo>
                  <a:lnTo>
                    <a:pt x="771" y="60"/>
                  </a:lnTo>
                  <a:lnTo>
                    <a:pt x="771" y="59"/>
                  </a:lnTo>
                  <a:lnTo>
                    <a:pt x="770" y="55"/>
                  </a:lnTo>
                  <a:lnTo>
                    <a:pt x="770" y="22"/>
                  </a:lnTo>
                  <a:close/>
                  <a:moveTo>
                    <a:pt x="823" y="72"/>
                  </a:moveTo>
                  <a:lnTo>
                    <a:pt x="797" y="72"/>
                  </a:lnTo>
                  <a:lnTo>
                    <a:pt x="797" y="78"/>
                  </a:lnTo>
                  <a:lnTo>
                    <a:pt x="823" y="78"/>
                  </a:lnTo>
                  <a:lnTo>
                    <a:pt x="823" y="72"/>
                  </a:lnTo>
                  <a:close/>
                  <a:moveTo>
                    <a:pt x="823" y="22"/>
                  </a:moveTo>
                  <a:lnTo>
                    <a:pt x="797" y="22"/>
                  </a:lnTo>
                  <a:lnTo>
                    <a:pt x="797" y="62"/>
                  </a:lnTo>
                  <a:lnTo>
                    <a:pt x="794" y="63"/>
                  </a:lnTo>
                  <a:lnTo>
                    <a:pt x="792" y="64"/>
                  </a:lnTo>
                  <a:lnTo>
                    <a:pt x="787" y="65"/>
                  </a:lnTo>
                  <a:lnTo>
                    <a:pt x="785" y="65"/>
                  </a:lnTo>
                  <a:lnTo>
                    <a:pt x="823" y="65"/>
                  </a:lnTo>
                  <a:lnTo>
                    <a:pt x="823" y="22"/>
                  </a:lnTo>
                  <a:close/>
                  <a:moveTo>
                    <a:pt x="870" y="22"/>
                  </a:moveTo>
                  <a:lnTo>
                    <a:pt x="843" y="22"/>
                  </a:lnTo>
                  <a:lnTo>
                    <a:pt x="843" y="78"/>
                  </a:lnTo>
                  <a:lnTo>
                    <a:pt x="870" y="78"/>
                  </a:lnTo>
                  <a:lnTo>
                    <a:pt x="870" y="40"/>
                  </a:lnTo>
                  <a:lnTo>
                    <a:pt x="873" y="40"/>
                  </a:lnTo>
                  <a:lnTo>
                    <a:pt x="876" y="39"/>
                  </a:lnTo>
                  <a:lnTo>
                    <a:pt x="882" y="38"/>
                  </a:lnTo>
                  <a:lnTo>
                    <a:pt x="885" y="38"/>
                  </a:lnTo>
                  <a:lnTo>
                    <a:pt x="900" y="38"/>
                  </a:lnTo>
                  <a:lnTo>
                    <a:pt x="900" y="30"/>
                  </a:lnTo>
                  <a:lnTo>
                    <a:pt x="870" y="30"/>
                  </a:lnTo>
                  <a:lnTo>
                    <a:pt x="870" y="22"/>
                  </a:lnTo>
                  <a:close/>
                  <a:moveTo>
                    <a:pt x="900" y="38"/>
                  </a:moveTo>
                  <a:lnTo>
                    <a:pt x="885" y="38"/>
                  </a:lnTo>
                  <a:lnTo>
                    <a:pt x="896" y="38"/>
                  </a:lnTo>
                  <a:lnTo>
                    <a:pt x="897" y="38"/>
                  </a:lnTo>
                  <a:lnTo>
                    <a:pt x="898" y="38"/>
                  </a:lnTo>
                  <a:lnTo>
                    <a:pt x="900" y="38"/>
                  </a:lnTo>
                  <a:close/>
                  <a:moveTo>
                    <a:pt x="895" y="22"/>
                  </a:moveTo>
                  <a:lnTo>
                    <a:pt x="892" y="22"/>
                  </a:lnTo>
                  <a:lnTo>
                    <a:pt x="890" y="22"/>
                  </a:lnTo>
                  <a:lnTo>
                    <a:pt x="885" y="23"/>
                  </a:lnTo>
                  <a:lnTo>
                    <a:pt x="883" y="24"/>
                  </a:lnTo>
                  <a:lnTo>
                    <a:pt x="879" y="25"/>
                  </a:lnTo>
                  <a:lnTo>
                    <a:pt x="877" y="26"/>
                  </a:lnTo>
                  <a:lnTo>
                    <a:pt x="873" y="28"/>
                  </a:lnTo>
                  <a:lnTo>
                    <a:pt x="871" y="29"/>
                  </a:lnTo>
                  <a:lnTo>
                    <a:pt x="870" y="30"/>
                  </a:lnTo>
                  <a:lnTo>
                    <a:pt x="900" y="30"/>
                  </a:lnTo>
                  <a:lnTo>
                    <a:pt x="900" y="22"/>
                  </a:lnTo>
                  <a:lnTo>
                    <a:pt x="895" y="22"/>
                  </a:lnTo>
                  <a:close/>
                  <a:moveTo>
                    <a:pt x="956" y="20"/>
                  </a:moveTo>
                  <a:lnTo>
                    <a:pt x="945" y="20"/>
                  </a:lnTo>
                  <a:lnTo>
                    <a:pt x="939" y="21"/>
                  </a:lnTo>
                  <a:lnTo>
                    <a:pt x="928" y="23"/>
                  </a:lnTo>
                  <a:lnTo>
                    <a:pt x="923" y="25"/>
                  </a:lnTo>
                  <a:lnTo>
                    <a:pt x="914" y="30"/>
                  </a:lnTo>
                  <a:lnTo>
                    <a:pt x="911" y="33"/>
                  </a:lnTo>
                  <a:lnTo>
                    <a:pt x="905" y="40"/>
                  </a:lnTo>
                  <a:lnTo>
                    <a:pt x="904" y="45"/>
                  </a:lnTo>
                  <a:lnTo>
                    <a:pt x="904" y="56"/>
                  </a:lnTo>
                  <a:lnTo>
                    <a:pt x="905" y="60"/>
                  </a:lnTo>
                  <a:lnTo>
                    <a:pt x="910" y="67"/>
                  </a:lnTo>
                  <a:lnTo>
                    <a:pt x="913" y="70"/>
                  </a:lnTo>
                  <a:lnTo>
                    <a:pt x="922" y="75"/>
                  </a:lnTo>
                  <a:lnTo>
                    <a:pt x="927" y="77"/>
                  </a:lnTo>
                  <a:lnTo>
                    <a:pt x="939" y="79"/>
                  </a:lnTo>
                  <a:lnTo>
                    <a:pt x="945" y="80"/>
                  </a:lnTo>
                  <a:lnTo>
                    <a:pt x="959" y="80"/>
                  </a:lnTo>
                  <a:lnTo>
                    <a:pt x="963" y="79"/>
                  </a:lnTo>
                  <a:lnTo>
                    <a:pt x="966" y="79"/>
                  </a:lnTo>
                  <a:lnTo>
                    <a:pt x="970" y="78"/>
                  </a:lnTo>
                  <a:lnTo>
                    <a:pt x="972" y="78"/>
                  </a:lnTo>
                  <a:lnTo>
                    <a:pt x="979" y="75"/>
                  </a:lnTo>
                  <a:lnTo>
                    <a:pt x="979" y="67"/>
                  </a:lnTo>
                  <a:lnTo>
                    <a:pt x="946" y="67"/>
                  </a:lnTo>
                  <a:lnTo>
                    <a:pt x="941" y="66"/>
                  </a:lnTo>
                  <a:lnTo>
                    <a:pt x="933" y="60"/>
                  </a:lnTo>
                  <a:lnTo>
                    <a:pt x="931" y="56"/>
                  </a:lnTo>
                  <a:lnTo>
                    <a:pt x="931" y="45"/>
                  </a:lnTo>
                  <a:lnTo>
                    <a:pt x="933" y="41"/>
                  </a:lnTo>
                  <a:lnTo>
                    <a:pt x="941" y="34"/>
                  </a:lnTo>
                  <a:lnTo>
                    <a:pt x="946" y="33"/>
                  </a:lnTo>
                  <a:lnTo>
                    <a:pt x="979" y="33"/>
                  </a:lnTo>
                  <a:lnTo>
                    <a:pt x="979" y="25"/>
                  </a:lnTo>
                  <a:lnTo>
                    <a:pt x="975" y="23"/>
                  </a:lnTo>
                  <a:lnTo>
                    <a:pt x="970" y="22"/>
                  </a:lnTo>
                  <a:lnTo>
                    <a:pt x="961" y="21"/>
                  </a:lnTo>
                  <a:lnTo>
                    <a:pt x="956" y="20"/>
                  </a:lnTo>
                  <a:close/>
                  <a:moveTo>
                    <a:pt x="979" y="60"/>
                  </a:moveTo>
                  <a:lnTo>
                    <a:pt x="976" y="60"/>
                  </a:lnTo>
                  <a:lnTo>
                    <a:pt x="975" y="61"/>
                  </a:lnTo>
                  <a:lnTo>
                    <a:pt x="972" y="63"/>
                  </a:lnTo>
                  <a:lnTo>
                    <a:pt x="970" y="64"/>
                  </a:lnTo>
                  <a:lnTo>
                    <a:pt x="968" y="65"/>
                  </a:lnTo>
                  <a:lnTo>
                    <a:pt x="966" y="65"/>
                  </a:lnTo>
                  <a:lnTo>
                    <a:pt x="964" y="66"/>
                  </a:lnTo>
                  <a:lnTo>
                    <a:pt x="959" y="67"/>
                  </a:lnTo>
                  <a:lnTo>
                    <a:pt x="956" y="67"/>
                  </a:lnTo>
                  <a:lnTo>
                    <a:pt x="979" y="67"/>
                  </a:lnTo>
                  <a:lnTo>
                    <a:pt x="979" y="60"/>
                  </a:lnTo>
                  <a:close/>
                  <a:moveTo>
                    <a:pt x="979" y="33"/>
                  </a:moveTo>
                  <a:lnTo>
                    <a:pt x="956" y="33"/>
                  </a:lnTo>
                  <a:lnTo>
                    <a:pt x="958" y="33"/>
                  </a:lnTo>
                  <a:lnTo>
                    <a:pt x="963" y="34"/>
                  </a:lnTo>
                  <a:lnTo>
                    <a:pt x="965" y="35"/>
                  </a:lnTo>
                  <a:lnTo>
                    <a:pt x="969" y="36"/>
                  </a:lnTo>
                  <a:lnTo>
                    <a:pt x="971" y="37"/>
                  </a:lnTo>
                  <a:lnTo>
                    <a:pt x="974" y="38"/>
                  </a:lnTo>
                  <a:lnTo>
                    <a:pt x="975" y="39"/>
                  </a:lnTo>
                  <a:lnTo>
                    <a:pt x="976" y="40"/>
                  </a:lnTo>
                  <a:lnTo>
                    <a:pt x="979" y="40"/>
                  </a:lnTo>
                  <a:lnTo>
                    <a:pt x="979" y="33"/>
                  </a:lnTo>
                  <a:close/>
                  <a:moveTo>
                    <a:pt x="1044" y="20"/>
                  </a:moveTo>
                  <a:lnTo>
                    <a:pt x="1017" y="20"/>
                  </a:lnTo>
                  <a:lnTo>
                    <a:pt x="1006" y="23"/>
                  </a:lnTo>
                  <a:lnTo>
                    <a:pt x="990" y="34"/>
                  </a:lnTo>
                  <a:lnTo>
                    <a:pt x="986" y="41"/>
                  </a:lnTo>
                  <a:lnTo>
                    <a:pt x="986" y="60"/>
                  </a:lnTo>
                  <a:lnTo>
                    <a:pt x="990" y="67"/>
                  </a:lnTo>
                  <a:lnTo>
                    <a:pt x="1007" y="77"/>
                  </a:lnTo>
                  <a:lnTo>
                    <a:pt x="1019" y="80"/>
                  </a:lnTo>
                  <a:lnTo>
                    <a:pt x="1044" y="80"/>
                  </a:lnTo>
                  <a:lnTo>
                    <a:pt x="1050" y="79"/>
                  </a:lnTo>
                  <a:lnTo>
                    <a:pt x="1053" y="79"/>
                  </a:lnTo>
                  <a:lnTo>
                    <a:pt x="1056" y="78"/>
                  </a:lnTo>
                  <a:lnTo>
                    <a:pt x="1059" y="78"/>
                  </a:lnTo>
                  <a:lnTo>
                    <a:pt x="1061" y="77"/>
                  </a:lnTo>
                  <a:lnTo>
                    <a:pt x="1069" y="75"/>
                  </a:lnTo>
                  <a:lnTo>
                    <a:pt x="1069" y="67"/>
                  </a:lnTo>
                  <a:lnTo>
                    <a:pt x="1035" y="67"/>
                  </a:lnTo>
                  <a:lnTo>
                    <a:pt x="1031" y="67"/>
                  </a:lnTo>
                  <a:lnTo>
                    <a:pt x="1025" y="66"/>
                  </a:lnTo>
                  <a:lnTo>
                    <a:pt x="1023" y="65"/>
                  </a:lnTo>
                  <a:lnTo>
                    <a:pt x="1018" y="63"/>
                  </a:lnTo>
                  <a:lnTo>
                    <a:pt x="1016" y="62"/>
                  </a:lnTo>
                  <a:lnTo>
                    <a:pt x="1013" y="58"/>
                  </a:lnTo>
                  <a:lnTo>
                    <a:pt x="1013" y="56"/>
                  </a:lnTo>
                  <a:lnTo>
                    <a:pt x="1012" y="53"/>
                  </a:lnTo>
                  <a:lnTo>
                    <a:pt x="1070" y="53"/>
                  </a:lnTo>
                  <a:lnTo>
                    <a:pt x="1070" y="43"/>
                  </a:lnTo>
                  <a:lnTo>
                    <a:pt x="1012" y="43"/>
                  </a:lnTo>
                  <a:lnTo>
                    <a:pt x="1013" y="39"/>
                  </a:lnTo>
                  <a:lnTo>
                    <a:pt x="1014" y="36"/>
                  </a:lnTo>
                  <a:lnTo>
                    <a:pt x="1020" y="32"/>
                  </a:lnTo>
                  <a:lnTo>
                    <a:pt x="1024" y="31"/>
                  </a:lnTo>
                  <a:lnTo>
                    <a:pt x="1067" y="31"/>
                  </a:lnTo>
                  <a:lnTo>
                    <a:pt x="1054" y="22"/>
                  </a:lnTo>
                  <a:lnTo>
                    <a:pt x="1044" y="20"/>
                  </a:lnTo>
                  <a:close/>
                  <a:moveTo>
                    <a:pt x="1069" y="61"/>
                  </a:moveTo>
                  <a:lnTo>
                    <a:pt x="1066" y="61"/>
                  </a:lnTo>
                  <a:lnTo>
                    <a:pt x="1065" y="61"/>
                  </a:lnTo>
                  <a:lnTo>
                    <a:pt x="1063" y="62"/>
                  </a:lnTo>
                  <a:lnTo>
                    <a:pt x="1060" y="63"/>
                  </a:lnTo>
                  <a:lnTo>
                    <a:pt x="1058" y="64"/>
                  </a:lnTo>
                  <a:lnTo>
                    <a:pt x="1053" y="65"/>
                  </a:lnTo>
                  <a:lnTo>
                    <a:pt x="1050" y="66"/>
                  </a:lnTo>
                  <a:lnTo>
                    <a:pt x="1044" y="67"/>
                  </a:lnTo>
                  <a:lnTo>
                    <a:pt x="1041" y="67"/>
                  </a:lnTo>
                  <a:lnTo>
                    <a:pt x="1069" y="67"/>
                  </a:lnTo>
                  <a:lnTo>
                    <a:pt x="1069" y="61"/>
                  </a:lnTo>
                  <a:close/>
                  <a:moveTo>
                    <a:pt x="1067" y="31"/>
                  </a:moveTo>
                  <a:lnTo>
                    <a:pt x="1034" y="31"/>
                  </a:lnTo>
                  <a:lnTo>
                    <a:pt x="1038" y="32"/>
                  </a:lnTo>
                  <a:lnTo>
                    <a:pt x="1043" y="36"/>
                  </a:lnTo>
                  <a:lnTo>
                    <a:pt x="1044" y="39"/>
                  </a:lnTo>
                  <a:lnTo>
                    <a:pt x="1044" y="43"/>
                  </a:lnTo>
                  <a:lnTo>
                    <a:pt x="1070" y="43"/>
                  </a:lnTo>
                  <a:lnTo>
                    <a:pt x="1070" y="38"/>
                  </a:lnTo>
                  <a:lnTo>
                    <a:pt x="1067" y="32"/>
                  </a:lnTo>
                  <a:lnTo>
                    <a:pt x="1067" y="31"/>
                  </a:lnTo>
                  <a:close/>
                  <a:moveTo>
                    <a:pt x="1080" y="60"/>
                  </a:moveTo>
                  <a:lnTo>
                    <a:pt x="1078" y="60"/>
                  </a:lnTo>
                  <a:lnTo>
                    <a:pt x="1078" y="75"/>
                  </a:lnTo>
                  <a:lnTo>
                    <a:pt x="1082" y="77"/>
                  </a:lnTo>
                  <a:lnTo>
                    <a:pt x="1086" y="78"/>
                  </a:lnTo>
                  <a:lnTo>
                    <a:pt x="1098" y="79"/>
                  </a:lnTo>
                  <a:lnTo>
                    <a:pt x="1104" y="80"/>
                  </a:lnTo>
                  <a:lnTo>
                    <a:pt x="1117" y="80"/>
                  </a:lnTo>
                  <a:lnTo>
                    <a:pt x="1123" y="79"/>
                  </a:lnTo>
                  <a:lnTo>
                    <a:pt x="1132" y="77"/>
                  </a:lnTo>
                  <a:lnTo>
                    <a:pt x="1137" y="76"/>
                  </a:lnTo>
                  <a:lnTo>
                    <a:pt x="1140" y="74"/>
                  </a:lnTo>
                  <a:lnTo>
                    <a:pt x="1144" y="73"/>
                  </a:lnTo>
                  <a:lnTo>
                    <a:pt x="1146" y="71"/>
                  </a:lnTo>
                  <a:lnTo>
                    <a:pt x="1149" y="68"/>
                  </a:lnTo>
                  <a:lnTo>
                    <a:pt x="1106" y="68"/>
                  </a:lnTo>
                  <a:lnTo>
                    <a:pt x="1103" y="68"/>
                  </a:lnTo>
                  <a:lnTo>
                    <a:pt x="1097" y="66"/>
                  </a:lnTo>
                  <a:lnTo>
                    <a:pt x="1094" y="66"/>
                  </a:lnTo>
                  <a:lnTo>
                    <a:pt x="1091" y="65"/>
                  </a:lnTo>
                  <a:lnTo>
                    <a:pt x="1089" y="64"/>
                  </a:lnTo>
                  <a:lnTo>
                    <a:pt x="1086" y="63"/>
                  </a:lnTo>
                  <a:lnTo>
                    <a:pt x="1083" y="62"/>
                  </a:lnTo>
                  <a:lnTo>
                    <a:pt x="1080" y="60"/>
                  </a:lnTo>
                  <a:close/>
                  <a:moveTo>
                    <a:pt x="1124" y="20"/>
                  </a:moveTo>
                  <a:lnTo>
                    <a:pt x="1112" y="20"/>
                  </a:lnTo>
                  <a:lnTo>
                    <a:pt x="1106" y="21"/>
                  </a:lnTo>
                  <a:lnTo>
                    <a:pt x="1096" y="23"/>
                  </a:lnTo>
                  <a:lnTo>
                    <a:pt x="1092" y="24"/>
                  </a:lnTo>
                  <a:lnTo>
                    <a:pt x="1086" y="28"/>
                  </a:lnTo>
                  <a:lnTo>
                    <a:pt x="1083" y="30"/>
                  </a:lnTo>
                  <a:lnTo>
                    <a:pt x="1080" y="34"/>
                  </a:lnTo>
                  <a:lnTo>
                    <a:pt x="1079" y="36"/>
                  </a:lnTo>
                  <a:lnTo>
                    <a:pt x="1079" y="44"/>
                  </a:lnTo>
                  <a:lnTo>
                    <a:pt x="1080" y="47"/>
                  </a:lnTo>
                  <a:lnTo>
                    <a:pt x="1087" y="52"/>
                  </a:lnTo>
                  <a:lnTo>
                    <a:pt x="1092" y="54"/>
                  </a:lnTo>
                  <a:lnTo>
                    <a:pt x="1101" y="56"/>
                  </a:lnTo>
                  <a:lnTo>
                    <a:pt x="1104" y="57"/>
                  </a:lnTo>
                  <a:lnTo>
                    <a:pt x="1110" y="57"/>
                  </a:lnTo>
                  <a:lnTo>
                    <a:pt x="1112" y="58"/>
                  </a:lnTo>
                  <a:lnTo>
                    <a:pt x="1118" y="59"/>
                  </a:lnTo>
                  <a:lnTo>
                    <a:pt x="1121" y="59"/>
                  </a:lnTo>
                  <a:lnTo>
                    <a:pt x="1123" y="61"/>
                  </a:lnTo>
                  <a:lnTo>
                    <a:pt x="1124" y="62"/>
                  </a:lnTo>
                  <a:lnTo>
                    <a:pt x="1124" y="65"/>
                  </a:lnTo>
                  <a:lnTo>
                    <a:pt x="1123" y="66"/>
                  </a:lnTo>
                  <a:lnTo>
                    <a:pt x="1117" y="67"/>
                  </a:lnTo>
                  <a:lnTo>
                    <a:pt x="1114" y="68"/>
                  </a:lnTo>
                  <a:lnTo>
                    <a:pt x="1149" y="68"/>
                  </a:lnTo>
                  <a:lnTo>
                    <a:pt x="1150" y="66"/>
                  </a:lnTo>
                  <a:lnTo>
                    <a:pt x="1151" y="63"/>
                  </a:lnTo>
                  <a:lnTo>
                    <a:pt x="1151" y="56"/>
                  </a:lnTo>
                  <a:lnTo>
                    <a:pt x="1149" y="53"/>
                  </a:lnTo>
                  <a:lnTo>
                    <a:pt x="1143" y="48"/>
                  </a:lnTo>
                  <a:lnTo>
                    <a:pt x="1138" y="46"/>
                  </a:lnTo>
                  <a:lnTo>
                    <a:pt x="1132" y="45"/>
                  </a:lnTo>
                  <a:lnTo>
                    <a:pt x="1130" y="44"/>
                  </a:lnTo>
                  <a:lnTo>
                    <a:pt x="1127" y="44"/>
                  </a:lnTo>
                  <a:lnTo>
                    <a:pt x="1121" y="43"/>
                  </a:lnTo>
                  <a:lnTo>
                    <a:pt x="1118" y="43"/>
                  </a:lnTo>
                  <a:lnTo>
                    <a:pt x="1112" y="42"/>
                  </a:lnTo>
                  <a:lnTo>
                    <a:pt x="1109" y="41"/>
                  </a:lnTo>
                  <a:lnTo>
                    <a:pt x="1106" y="39"/>
                  </a:lnTo>
                  <a:lnTo>
                    <a:pt x="1106" y="36"/>
                  </a:lnTo>
                  <a:lnTo>
                    <a:pt x="1107" y="34"/>
                  </a:lnTo>
                  <a:lnTo>
                    <a:pt x="1112" y="33"/>
                  </a:lnTo>
                  <a:lnTo>
                    <a:pt x="1115" y="32"/>
                  </a:lnTo>
                  <a:lnTo>
                    <a:pt x="1147" y="32"/>
                  </a:lnTo>
                  <a:lnTo>
                    <a:pt x="1147" y="24"/>
                  </a:lnTo>
                  <a:lnTo>
                    <a:pt x="1144" y="23"/>
                  </a:lnTo>
                  <a:lnTo>
                    <a:pt x="1140" y="22"/>
                  </a:lnTo>
                  <a:lnTo>
                    <a:pt x="1130" y="21"/>
                  </a:lnTo>
                  <a:lnTo>
                    <a:pt x="1124" y="20"/>
                  </a:lnTo>
                  <a:close/>
                  <a:moveTo>
                    <a:pt x="1147" y="32"/>
                  </a:moveTo>
                  <a:lnTo>
                    <a:pt x="1122" y="32"/>
                  </a:lnTo>
                  <a:lnTo>
                    <a:pt x="1125" y="33"/>
                  </a:lnTo>
                  <a:lnTo>
                    <a:pt x="1130" y="33"/>
                  </a:lnTo>
                  <a:lnTo>
                    <a:pt x="1133" y="34"/>
                  </a:lnTo>
                  <a:lnTo>
                    <a:pt x="1137" y="35"/>
                  </a:lnTo>
                  <a:lnTo>
                    <a:pt x="1139" y="36"/>
                  </a:lnTo>
                  <a:lnTo>
                    <a:pt x="1143" y="37"/>
                  </a:lnTo>
                  <a:lnTo>
                    <a:pt x="1144" y="38"/>
                  </a:lnTo>
                  <a:lnTo>
                    <a:pt x="1145" y="39"/>
                  </a:lnTo>
                  <a:lnTo>
                    <a:pt x="1147" y="39"/>
                  </a:lnTo>
                  <a:lnTo>
                    <a:pt x="1147" y="32"/>
                  </a:lnTo>
                  <a:close/>
                  <a:moveTo>
                    <a:pt x="1196" y="59"/>
                  </a:moveTo>
                  <a:lnTo>
                    <a:pt x="1168" y="59"/>
                  </a:lnTo>
                  <a:lnTo>
                    <a:pt x="1153" y="97"/>
                  </a:lnTo>
                  <a:lnTo>
                    <a:pt x="1169" y="97"/>
                  </a:lnTo>
                  <a:lnTo>
                    <a:pt x="1196" y="59"/>
                  </a:lnTo>
                  <a:close/>
                  <a:moveTo>
                    <a:pt x="1315" y="65"/>
                  </a:moveTo>
                  <a:lnTo>
                    <a:pt x="1254" y="65"/>
                  </a:lnTo>
                  <a:lnTo>
                    <a:pt x="1254" y="78"/>
                  </a:lnTo>
                  <a:lnTo>
                    <a:pt x="1315" y="78"/>
                  </a:lnTo>
                  <a:lnTo>
                    <a:pt x="1315" y="65"/>
                  </a:lnTo>
                  <a:close/>
                  <a:moveTo>
                    <a:pt x="1299" y="16"/>
                  </a:moveTo>
                  <a:lnTo>
                    <a:pt x="1270" y="16"/>
                  </a:lnTo>
                  <a:lnTo>
                    <a:pt x="1270" y="65"/>
                  </a:lnTo>
                  <a:lnTo>
                    <a:pt x="1299" y="65"/>
                  </a:lnTo>
                  <a:lnTo>
                    <a:pt x="1299" y="16"/>
                  </a:lnTo>
                  <a:close/>
                  <a:moveTo>
                    <a:pt x="1315" y="3"/>
                  </a:moveTo>
                  <a:lnTo>
                    <a:pt x="1254" y="3"/>
                  </a:lnTo>
                  <a:lnTo>
                    <a:pt x="1254" y="16"/>
                  </a:lnTo>
                  <a:lnTo>
                    <a:pt x="1315" y="16"/>
                  </a:lnTo>
                  <a:lnTo>
                    <a:pt x="1315" y="3"/>
                  </a:lnTo>
                  <a:close/>
                  <a:moveTo>
                    <a:pt x="1359" y="22"/>
                  </a:moveTo>
                  <a:lnTo>
                    <a:pt x="1332" y="22"/>
                  </a:lnTo>
                  <a:lnTo>
                    <a:pt x="1332" y="78"/>
                  </a:lnTo>
                  <a:lnTo>
                    <a:pt x="1359" y="78"/>
                  </a:lnTo>
                  <a:lnTo>
                    <a:pt x="1359" y="38"/>
                  </a:lnTo>
                  <a:lnTo>
                    <a:pt x="1361" y="37"/>
                  </a:lnTo>
                  <a:lnTo>
                    <a:pt x="1364" y="36"/>
                  </a:lnTo>
                  <a:lnTo>
                    <a:pt x="1368" y="35"/>
                  </a:lnTo>
                  <a:lnTo>
                    <a:pt x="1370" y="35"/>
                  </a:lnTo>
                  <a:lnTo>
                    <a:pt x="1412" y="35"/>
                  </a:lnTo>
                  <a:lnTo>
                    <a:pt x="1409" y="29"/>
                  </a:lnTo>
                  <a:lnTo>
                    <a:pt x="1408" y="28"/>
                  </a:lnTo>
                  <a:lnTo>
                    <a:pt x="1359" y="28"/>
                  </a:lnTo>
                  <a:lnTo>
                    <a:pt x="1359" y="22"/>
                  </a:lnTo>
                  <a:close/>
                  <a:moveTo>
                    <a:pt x="1412" y="35"/>
                  </a:moveTo>
                  <a:lnTo>
                    <a:pt x="1375" y="35"/>
                  </a:lnTo>
                  <a:lnTo>
                    <a:pt x="1377" y="35"/>
                  </a:lnTo>
                  <a:lnTo>
                    <a:pt x="1381" y="36"/>
                  </a:lnTo>
                  <a:lnTo>
                    <a:pt x="1382" y="37"/>
                  </a:lnTo>
                  <a:lnTo>
                    <a:pt x="1384" y="40"/>
                  </a:lnTo>
                  <a:lnTo>
                    <a:pt x="1384" y="41"/>
                  </a:lnTo>
                  <a:lnTo>
                    <a:pt x="1385" y="46"/>
                  </a:lnTo>
                  <a:lnTo>
                    <a:pt x="1385" y="78"/>
                  </a:lnTo>
                  <a:lnTo>
                    <a:pt x="1412" y="78"/>
                  </a:lnTo>
                  <a:lnTo>
                    <a:pt x="1412" y="35"/>
                  </a:lnTo>
                  <a:close/>
                  <a:moveTo>
                    <a:pt x="1394" y="20"/>
                  </a:moveTo>
                  <a:lnTo>
                    <a:pt x="1380" y="20"/>
                  </a:lnTo>
                  <a:lnTo>
                    <a:pt x="1375" y="21"/>
                  </a:lnTo>
                  <a:lnTo>
                    <a:pt x="1367" y="24"/>
                  </a:lnTo>
                  <a:lnTo>
                    <a:pt x="1363" y="26"/>
                  </a:lnTo>
                  <a:lnTo>
                    <a:pt x="1359" y="28"/>
                  </a:lnTo>
                  <a:lnTo>
                    <a:pt x="1408" y="28"/>
                  </a:lnTo>
                  <a:lnTo>
                    <a:pt x="1400" y="22"/>
                  </a:lnTo>
                  <a:lnTo>
                    <a:pt x="1394" y="20"/>
                  </a:lnTo>
                  <a:close/>
                  <a:moveTo>
                    <a:pt x="1477" y="20"/>
                  </a:moveTo>
                  <a:lnTo>
                    <a:pt x="1466" y="20"/>
                  </a:lnTo>
                  <a:lnTo>
                    <a:pt x="1460" y="21"/>
                  </a:lnTo>
                  <a:lnTo>
                    <a:pt x="1449" y="23"/>
                  </a:lnTo>
                  <a:lnTo>
                    <a:pt x="1444" y="25"/>
                  </a:lnTo>
                  <a:lnTo>
                    <a:pt x="1435" y="30"/>
                  </a:lnTo>
                  <a:lnTo>
                    <a:pt x="1431" y="33"/>
                  </a:lnTo>
                  <a:lnTo>
                    <a:pt x="1426" y="40"/>
                  </a:lnTo>
                  <a:lnTo>
                    <a:pt x="1425" y="45"/>
                  </a:lnTo>
                  <a:lnTo>
                    <a:pt x="1425" y="56"/>
                  </a:lnTo>
                  <a:lnTo>
                    <a:pt x="1426" y="60"/>
                  </a:lnTo>
                  <a:lnTo>
                    <a:pt x="1431" y="67"/>
                  </a:lnTo>
                  <a:lnTo>
                    <a:pt x="1434" y="70"/>
                  </a:lnTo>
                  <a:lnTo>
                    <a:pt x="1443" y="75"/>
                  </a:lnTo>
                  <a:lnTo>
                    <a:pt x="1448" y="77"/>
                  </a:lnTo>
                  <a:lnTo>
                    <a:pt x="1460" y="79"/>
                  </a:lnTo>
                  <a:lnTo>
                    <a:pt x="1466" y="80"/>
                  </a:lnTo>
                  <a:lnTo>
                    <a:pt x="1480" y="80"/>
                  </a:lnTo>
                  <a:lnTo>
                    <a:pt x="1484" y="79"/>
                  </a:lnTo>
                  <a:lnTo>
                    <a:pt x="1486" y="79"/>
                  </a:lnTo>
                  <a:lnTo>
                    <a:pt x="1491" y="78"/>
                  </a:lnTo>
                  <a:lnTo>
                    <a:pt x="1493" y="78"/>
                  </a:lnTo>
                  <a:lnTo>
                    <a:pt x="1500" y="75"/>
                  </a:lnTo>
                  <a:lnTo>
                    <a:pt x="1500" y="67"/>
                  </a:lnTo>
                  <a:lnTo>
                    <a:pt x="1467" y="67"/>
                  </a:lnTo>
                  <a:lnTo>
                    <a:pt x="1462" y="66"/>
                  </a:lnTo>
                  <a:lnTo>
                    <a:pt x="1454" y="60"/>
                  </a:lnTo>
                  <a:lnTo>
                    <a:pt x="1452" y="56"/>
                  </a:lnTo>
                  <a:lnTo>
                    <a:pt x="1452" y="45"/>
                  </a:lnTo>
                  <a:lnTo>
                    <a:pt x="1454" y="41"/>
                  </a:lnTo>
                  <a:lnTo>
                    <a:pt x="1461" y="34"/>
                  </a:lnTo>
                  <a:lnTo>
                    <a:pt x="1467" y="33"/>
                  </a:lnTo>
                  <a:lnTo>
                    <a:pt x="1500" y="33"/>
                  </a:lnTo>
                  <a:lnTo>
                    <a:pt x="1500" y="25"/>
                  </a:lnTo>
                  <a:lnTo>
                    <a:pt x="1496" y="23"/>
                  </a:lnTo>
                  <a:lnTo>
                    <a:pt x="1491" y="22"/>
                  </a:lnTo>
                  <a:lnTo>
                    <a:pt x="1482" y="21"/>
                  </a:lnTo>
                  <a:lnTo>
                    <a:pt x="1477" y="20"/>
                  </a:lnTo>
                  <a:close/>
                  <a:moveTo>
                    <a:pt x="1500" y="60"/>
                  </a:moveTo>
                  <a:lnTo>
                    <a:pt x="1497" y="60"/>
                  </a:lnTo>
                  <a:lnTo>
                    <a:pt x="1495" y="62"/>
                  </a:lnTo>
                  <a:lnTo>
                    <a:pt x="1492" y="63"/>
                  </a:lnTo>
                  <a:lnTo>
                    <a:pt x="1491" y="64"/>
                  </a:lnTo>
                  <a:lnTo>
                    <a:pt x="1489" y="65"/>
                  </a:lnTo>
                  <a:lnTo>
                    <a:pt x="1487" y="65"/>
                  </a:lnTo>
                  <a:lnTo>
                    <a:pt x="1485" y="66"/>
                  </a:lnTo>
                  <a:lnTo>
                    <a:pt x="1480" y="67"/>
                  </a:lnTo>
                  <a:lnTo>
                    <a:pt x="1477" y="67"/>
                  </a:lnTo>
                  <a:lnTo>
                    <a:pt x="1500" y="67"/>
                  </a:lnTo>
                  <a:lnTo>
                    <a:pt x="1500" y="60"/>
                  </a:lnTo>
                  <a:close/>
                  <a:moveTo>
                    <a:pt x="1500" y="33"/>
                  </a:moveTo>
                  <a:lnTo>
                    <a:pt x="1476" y="33"/>
                  </a:lnTo>
                  <a:lnTo>
                    <a:pt x="1479" y="33"/>
                  </a:lnTo>
                  <a:lnTo>
                    <a:pt x="1484" y="34"/>
                  </a:lnTo>
                  <a:lnTo>
                    <a:pt x="1486" y="35"/>
                  </a:lnTo>
                  <a:lnTo>
                    <a:pt x="1490" y="36"/>
                  </a:lnTo>
                  <a:lnTo>
                    <a:pt x="1492" y="37"/>
                  </a:lnTo>
                  <a:lnTo>
                    <a:pt x="1495" y="38"/>
                  </a:lnTo>
                  <a:lnTo>
                    <a:pt x="1496" y="39"/>
                  </a:lnTo>
                  <a:lnTo>
                    <a:pt x="1497" y="40"/>
                  </a:lnTo>
                  <a:lnTo>
                    <a:pt x="1500" y="40"/>
                  </a:lnTo>
                  <a:lnTo>
                    <a:pt x="1500" y="33"/>
                  </a:lnTo>
                  <a:close/>
                  <a:moveTo>
                    <a:pt x="1540" y="59"/>
                  </a:moveTo>
                  <a:lnTo>
                    <a:pt x="1514" y="59"/>
                  </a:lnTo>
                  <a:lnTo>
                    <a:pt x="1514" y="78"/>
                  </a:lnTo>
                  <a:lnTo>
                    <a:pt x="1540" y="78"/>
                  </a:lnTo>
                  <a:lnTo>
                    <a:pt x="1540" y="5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36" name="Google Shape;136;p5"/>
          <p:cNvSpPr txBox="1"/>
          <p:nvPr/>
        </p:nvSpPr>
        <p:spPr>
          <a:xfrm>
            <a:off x="396240" y="1840468"/>
            <a:ext cx="821436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What do you wish you knew more about?</a:t>
            </a:r>
            <a:endParaRPr sz="1800">
              <a:solidFill>
                <a:schemeClr val="dk1"/>
              </a:solidFill>
              <a:latin typeface="Arial"/>
              <a:ea typeface="Arial"/>
              <a:cs typeface="Arial"/>
              <a:sym typeface="Arial"/>
            </a:endParaRPr>
          </a:p>
        </p:txBody>
      </p:sp>
      <p:sp>
        <p:nvSpPr>
          <p:cNvPr id="137" name="Google Shape;137;p5"/>
          <p:cNvSpPr/>
          <p:nvPr/>
        </p:nvSpPr>
        <p:spPr>
          <a:xfrm>
            <a:off x="396240" y="2286000"/>
            <a:ext cx="8516550" cy="369331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leaders and shapes -- book references the evolved circle as the best leader because relationships and people are at the core with the ability to act as a triangle and make decisions and be strategic</a:t>
            </a:r>
            <a:endParaRPr/>
          </a:p>
          <a:p>
            <a:pPr marL="0" marR="0" lvl="0" indent="0" algn="l" rtl="0">
              <a:spcBef>
                <a:spcPts val="0"/>
              </a:spcBef>
              <a:spcAft>
                <a:spcPts val="0"/>
              </a:spcAft>
              <a:buNone/>
            </a:pPr>
            <a:r>
              <a:rPr lang="en-US" sz="1800">
                <a:solidFill>
                  <a:schemeClr val="dk1"/>
                </a:solidFill>
                <a:latin typeface="Arial"/>
                <a:ea typeface="Arial"/>
                <a:cs typeface="Arial"/>
                <a:sym typeface="Arial"/>
              </a:rPr>
              <a:t>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Facilitator's sharing successful nuances they have used which are not "in the book.” </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How attendees can apply what they learn in the session to be successful at work </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It seems that when a participant is very strong in one shape, they struggle flexing. Flexing is so important so would like more exercises to help them with this. </a:t>
            </a:r>
            <a:endParaRPr/>
          </a:p>
        </p:txBody>
      </p:sp>
      <p:sp>
        <p:nvSpPr>
          <p:cNvPr id="138" name="Google Shape;138;p5"/>
          <p:cNvSpPr/>
          <p:nvPr/>
        </p:nvSpPr>
        <p:spPr>
          <a:xfrm>
            <a:off x="0" y="76200"/>
            <a:ext cx="9144000" cy="156966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6D94E0"/>
              </a:buClr>
              <a:buSzPts val="3000"/>
              <a:buFont typeface="Arial"/>
              <a:buNone/>
            </a:pPr>
            <a:r>
              <a:rPr lang="en-US" sz="3000" b="1" u="none" strike="noStrike" cap="none" dirty="0">
                <a:solidFill>
                  <a:schemeClr val="lt2"/>
                </a:solidFill>
                <a:latin typeface="Arial"/>
                <a:ea typeface="Arial"/>
                <a:cs typeface="Arial"/>
                <a:sym typeface="Arial"/>
              </a:rPr>
              <a:t>Psycho</a:t>
            </a:r>
            <a:r>
              <a:rPr lang="en-US" sz="3000" b="1" i="0" u="none" strike="noStrike" cap="none" dirty="0">
                <a:solidFill>
                  <a:schemeClr val="lt2"/>
                </a:solidFill>
                <a:latin typeface="Arial"/>
                <a:ea typeface="Arial"/>
                <a:cs typeface="Arial"/>
                <a:sym typeface="Arial"/>
              </a:rPr>
              <a:t>Geometrics® Certification Workshop </a:t>
            </a:r>
            <a:endParaRPr dirty="0">
              <a:solidFill>
                <a:schemeClr val="lt2"/>
              </a:solidFill>
            </a:endParaRPr>
          </a:p>
          <a:p>
            <a:pPr marL="0" marR="0" lvl="0" indent="0" algn="ctr" rtl="0">
              <a:lnSpc>
                <a:spcPct val="100000"/>
              </a:lnSpc>
              <a:spcBef>
                <a:spcPts val="0"/>
              </a:spcBef>
              <a:spcAft>
                <a:spcPts val="0"/>
              </a:spcAft>
              <a:buClr>
                <a:srgbClr val="6D94E0"/>
              </a:buClr>
              <a:buSzPts val="3000"/>
              <a:buFont typeface="Arial"/>
              <a:buNone/>
            </a:pPr>
            <a:r>
              <a:rPr lang="en-US" sz="3000" b="1" i="0" u="none" strike="noStrike" cap="none" dirty="0">
                <a:solidFill>
                  <a:schemeClr val="lt2"/>
                </a:solidFill>
                <a:latin typeface="Arial"/>
                <a:ea typeface="Arial"/>
                <a:cs typeface="Arial"/>
                <a:sym typeface="Arial"/>
              </a:rPr>
              <a:t>– a.k.a. “SHAPES”</a:t>
            </a:r>
            <a:endParaRPr sz="3000" b="0" i="0" u="none" strike="noStrike" cap="none" dirty="0">
              <a:solidFill>
                <a:schemeClr val="lt2"/>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grpSp>
        <p:nvGrpSpPr>
          <p:cNvPr id="144" name="Google Shape;144;p6"/>
          <p:cNvGrpSpPr/>
          <p:nvPr/>
        </p:nvGrpSpPr>
        <p:grpSpPr>
          <a:xfrm>
            <a:off x="396240" y="8756015"/>
            <a:ext cx="1105535" cy="630555"/>
            <a:chOff x="748" y="-327"/>
            <a:chExt cx="1741" cy="993"/>
          </a:xfrm>
        </p:grpSpPr>
        <p:pic>
          <p:nvPicPr>
            <p:cNvPr id="145" name="Google Shape;145;p6"/>
            <p:cNvPicPr preferRelativeResize="0"/>
            <p:nvPr/>
          </p:nvPicPr>
          <p:blipFill rotWithShape="1">
            <a:blip r:embed="rId3">
              <a:alphaModFix/>
            </a:blip>
            <a:srcRect/>
            <a:stretch/>
          </p:blipFill>
          <p:spPr>
            <a:xfrm>
              <a:off x="2117" y="-327"/>
              <a:ext cx="372" cy="758"/>
            </a:xfrm>
            <a:prstGeom prst="rect">
              <a:avLst/>
            </a:prstGeom>
            <a:noFill/>
            <a:ln>
              <a:noFill/>
            </a:ln>
          </p:spPr>
        </p:pic>
        <p:pic>
          <p:nvPicPr>
            <p:cNvPr id="146" name="Google Shape;146;p6"/>
            <p:cNvPicPr preferRelativeResize="0"/>
            <p:nvPr/>
          </p:nvPicPr>
          <p:blipFill rotWithShape="1">
            <a:blip r:embed="rId4">
              <a:alphaModFix/>
            </a:blip>
            <a:srcRect/>
            <a:stretch/>
          </p:blipFill>
          <p:spPr>
            <a:xfrm>
              <a:off x="1448" y="-327"/>
              <a:ext cx="640" cy="758"/>
            </a:xfrm>
            <a:prstGeom prst="rect">
              <a:avLst/>
            </a:prstGeom>
            <a:noFill/>
            <a:ln>
              <a:noFill/>
            </a:ln>
          </p:spPr>
        </p:pic>
        <p:pic>
          <p:nvPicPr>
            <p:cNvPr id="147" name="Google Shape;147;p6"/>
            <p:cNvPicPr preferRelativeResize="0"/>
            <p:nvPr/>
          </p:nvPicPr>
          <p:blipFill rotWithShape="1">
            <a:blip r:embed="rId5">
              <a:alphaModFix/>
            </a:blip>
            <a:srcRect/>
            <a:stretch/>
          </p:blipFill>
          <p:spPr>
            <a:xfrm>
              <a:off x="1618" y="-189"/>
              <a:ext cx="189" cy="208"/>
            </a:xfrm>
            <a:prstGeom prst="rect">
              <a:avLst/>
            </a:prstGeom>
            <a:noFill/>
            <a:ln>
              <a:noFill/>
            </a:ln>
          </p:spPr>
        </p:pic>
        <p:pic>
          <p:nvPicPr>
            <p:cNvPr id="148" name="Google Shape;148;p6"/>
            <p:cNvPicPr preferRelativeResize="0"/>
            <p:nvPr/>
          </p:nvPicPr>
          <p:blipFill rotWithShape="1">
            <a:blip r:embed="rId6">
              <a:alphaModFix/>
            </a:blip>
            <a:srcRect/>
            <a:stretch/>
          </p:blipFill>
          <p:spPr>
            <a:xfrm>
              <a:off x="748" y="-327"/>
              <a:ext cx="581" cy="758"/>
            </a:xfrm>
            <a:prstGeom prst="rect">
              <a:avLst/>
            </a:prstGeom>
            <a:noFill/>
            <a:ln>
              <a:noFill/>
            </a:ln>
          </p:spPr>
        </p:pic>
        <p:sp>
          <p:nvSpPr>
            <p:cNvPr id="149" name="Google Shape;149;p6"/>
            <p:cNvSpPr/>
            <p:nvPr/>
          </p:nvSpPr>
          <p:spPr>
            <a:xfrm>
              <a:off x="749" y="84"/>
              <a:ext cx="1642" cy="117"/>
            </a:xfrm>
            <a:prstGeom prst="rect">
              <a:avLst/>
            </a:prstGeom>
            <a:solidFill>
              <a:srgbClr val="231F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50" name="Google Shape;150;p6"/>
            <p:cNvPicPr preferRelativeResize="0"/>
            <p:nvPr/>
          </p:nvPicPr>
          <p:blipFill rotWithShape="1">
            <a:blip r:embed="rId7">
              <a:alphaModFix/>
            </a:blip>
            <a:srcRect/>
            <a:stretch/>
          </p:blipFill>
          <p:spPr>
            <a:xfrm>
              <a:off x="751" y="469"/>
              <a:ext cx="1736" cy="197"/>
            </a:xfrm>
            <a:prstGeom prst="rect">
              <a:avLst/>
            </a:prstGeom>
            <a:noFill/>
            <a:ln>
              <a:noFill/>
            </a:ln>
          </p:spPr>
        </p:pic>
        <p:sp>
          <p:nvSpPr>
            <p:cNvPr id="151" name="Google Shape;151;p6"/>
            <p:cNvSpPr/>
            <p:nvPr/>
          </p:nvSpPr>
          <p:spPr>
            <a:xfrm>
              <a:off x="809" y="101"/>
              <a:ext cx="1541" cy="98"/>
            </a:xfrm>
            <a:custGeom>
              <a:avLst/>
              <a:gdLst/>
              <a:ahLst/>
              <a:cxnLst/>
              <a:rect l="l" t="t" r="r" b="b"/>
              <a:pathLst>
                <a:path w="1541" h="98" extrusionOk="0">
                  <a:moveTo>
                    <a:pt x="28" y="3"/>
                  </a:moveTo>
                  <a:lnTo>
                    <a:pt x="0" y="3"/>
                  </a:lnTo>
                  <a:lnTo>
                    <a:pt x="0" y="78"/>
                  </a:lnTo>
                  <a:lnTo>
                    <a:pt x="28" y="78"/>
                  </a:lnTo>
                  <a:lnTo>
                    <a:pt x="28" y="45"/>
                  </a:lnTo>
                  <a:lnTo>
                    <a:pt x="95" y="45"/>
                  </a:lnTo>
                  <a:lnTo>
                    <a:pt x="95" y="31"/>
                  </a:lnTo>
                  <a:lnTo>
                    <a:pt x="28" y="31"/>
                  </a:lnTo>
                  <a:lnTo>
                    <a:pt x="28" y="3"/>
                  </a:lnTo>
                  <a:close/>
                  <a:moveTo>
                    <a:pt x="95" y="45"/>
                  </a:moveTo>
                  <a:lnTo>
                    <a:pt x="66" y="45"/>
                  </a:lnTo>
                  <a:lnTo>
                    <a:pt x="66" y="78"/>
                  </a:lnTo>
                  <a:lnTo>
                    <a:pt x="95" y="78"/>
                  </a:lnTo>
                  <a:lnTo>
                    <a:pt x="95" y="45"/>
                  </a:lnTo>
                  <a:close/>
                  <a:moveTo>
                    <a:pt x="95" y="3"/>
                  </a:moveTo>
                  <a:lnTo>
                    <a:pt x="66" y="3"/>
                  </a:lnTo>
                  <a:lnTo>
                    <a:pt x="66" y="31"/>
                  </a:lnTo>
                  <a:lnTo>
                    <a:pt x="95" y="31"/>
                  </a:lnTo>
                  <a:lnTo>
                    <a:pt x="95" y="3"/>
                  </a:lnTo>
                  <a:close/>
                  <a:moveTo>
                    <a:pt x="143" y="22"/>
                  </a:moveTo>
                  <a:lnTo>
                    <a:pt x="116" y="22"/>
                  </a:lnTo>
                  <a:lnTo>
                    <a:pt x="116" y="78"/>
                  </a:lnTo>
                  <a:lnTo>
                    <a:pt x="143" y="78"/>
                  </a:lnTo>
                  <a:lnTo>
                    <a:pt x="143" y="22"/>
                  </a:lnTo>
                  <a:close/>
                  <a:moveTo>
                    <a:pt x="144" y="0"/>
                  </a:moveTo>
                  <a:lnTo>
                    <a:pt x="116" y="0"/>
                  </a:lnTo>
                  <a:lnTo>
                    <a:pt x="116" y="14"/>
                  </a:lnTo>
                  <a:lnTo>
                    <a:pt x="144" y="14"/>
                  </a:lnTo>
                  <a:lnTo>
                    <a:pt x="144" y="0"/>
                  </a:lnTo>
                  <a:close/>
                  <a:moveTo>
                    <a:pt x="191" y="34"/>
                  </a:moveTo>
                  <a:lnTo>
                    <a:pt x="165" y="34"/>
                  </a:lnTo>
                  <a:lnTo>
                    <a:pt x="165" y="67"/>
                  </a:lnTo>
                  <a:lnTo>
                    <a:pt x="167" y="72"/>
                  </a:lnTo>
                  <a:lnTo>
                    <a:pt x="177" y="78"/>
                  </a:lnTo>
                  <a:lnTo>
                    <a:pt x="185" y="79"/>
                  </a:lnTo>
                  <a:lnTo>
                    <a:pt x="204" y="79"/>
                  </a:lnTo>
                  <a:lnTo>
                    <a:pt x="211" y="79"/>
                  </a:lnTo>
                  <a:lnTo>
                    <a:pt x="214" y="78"/>
                  </a:lnTo>
                  <a:lnTo>
                    <a:pt x="217" y="78"/>
                  </a:lnTo>
                  <a:lnTo>
                    <a:pt x="217" y="67"/>
                  </a:lnTo>
                  <a:lnTo>
                    <a:pt x="201" y="67"/>
                  </a:lnTo>
                  <a:lnTo>
                    <a:pt x="198" y="67"/>
                  </a:lnTo>
                  <a:lnTo>
                    <a:pt x="194" y="65"/>
                  </a:lnTo>
                  <a:lnTo>
                    <a:pt x="193" y="64"/>
                  </a:lnTo>
                  <a:lnTo>
                    <a:pt x="192" y="63"/>
                  </a:lnTo>
                  <a:lnTo>
                    <a:pt x="192" y="62"/>
                  </a:lnTo>
                  <a:lnTo>
                    <a:pt x="191" y="61"/>
                  </a:lnTo>
                  <a:lnTo>
                    <a:pt x="191" y="34"/>
                  </a:lnTo>
                  <a:close/>
                  <a:moveTo>
                    <a:pt x="217" y="65"/>
                  </a:moveTo>
                  <a:lnTo>
                    <a:pt x="214" y="65"/>
                  </a:lnTo>
                  <a:lnTo>
                    <a:pt x="213" y="66"/>
                  </a:lnTo>
                  <a:lnTo>
                    <a:pt x="212" y="66"/>
                  </a:lnTo>
                  <a:lnTo>
                    <a:pt x="207" y="67"/>
                  </a:lnTo>
                  <a:lnTo>
                    <a:pt x="201" y="67"/>
                  </a:lnTo>
                  <a:lnTo>
                    <a:pt x="217" y="67"/>
                  </a:lnTo>
                  <a:lnTo>
                    <a:pt x="217" y="65"/>
                  </a:lnTo>
                  <a:close/>
                  <a:moveTo>
                    <a:pt x="217" y="22"/>
                  </a:moveTo>
                  <a:lnTo>
                    <a:pt x="154" y="22"/>
                  </a:lnTo>
                  <a:lnTo>
                    <a:pt x="154" y="34"/>
                  </a:lnTo>
                  <a:lnTo>
                    <a:pt x="217" y="34"/>
                  </a:lnTo>
                  <a:lnTo>
                    <a:pt x="217" y="22"/>
                  </a:lnTo>
                  <a:close/>
                  <a:moveTo>
                    <a:pt x="191" y="6"/>
                  </a:moveTo>
                  <a:lnTo>
                    <a:pt x="165" y="6"/>
                  </a:lnTo>
                  <a:lnTo>
                    <a:pt x="165" y="22"/>
                  </a:lnTo>
                  <a:lnTo>
                    <a:pt x="191" y="22"/>
                  </a:lnTo>
                  <a:lnTo>
                    <a:pt x="191" y="6"/>
                  </a:lnTo>
                  <a:close/>
                  <a:moveTo>
                    <a:pt x="280" y="20"/>
                  </a:moveTo>
                  <a:lnTo>
                    <a:pt x="252" y="20"/>
                  </a:lnTo>
                  <a:lnTo>
                    <a:pt x="241" y="23"/>
                  </a:lnTo>
                  <a:lnTo>
                    <a:pt x="225" y="34"/>
                  </a:lnTo>
                  <a:lnTo>
                    <a:pt x="221" y="41"/>
                  </a:lnTo>
                  <a:lnTo>
                    <a:pt x="221" y="60"/>
                  </a:lnTo>
                  <a:lnTo>
                    <a:pt x="225" y="67"/>
                  </a:lnTo>
                  <a:lnTo>
                    <a:pt x="243" y="77"/>
                  </a:lnTo>
                  <a:lnTo>
                    <a:pt x="255" y="80"/>
                  </a:lnTo>
                  <a:lnTo>
                    <a:pt x="279" y="80"/>
                  </a:lnTo>
                  <a:lnTo>
                    <a:pt x="285" y="79"/>
                  </a:lnTo>
                  <a:lnTo>
                    <a:pt x="288" y="79"/>
                  </a:lnTo>
                  <a:lnTo>
                    <a:pt x="291" y="78"/>
                  </a:lnTo>
                  <a:lnTo>
                    <a:pt x="294" y="78"/>
                  </a:lnTo>
                  <a:lnTo>
                    <a:pt x="296" y="77"/>
                  </a:lnTo>
                  <a:lnTo>
                    <a:pt x="304" y="75"/>
                  </a:lnTo>
                  <a:lnTo>
                    <a:pt x="304" y="67"/>
                  </a:lnTo>
                  <a:lnTo>
                    <a:pt x="270" y="67"/>
                  </a:lnTo>
                  <a:lnTo>
                    <a:pt x="267" y="67"/>
                  </a:lnTo>
                  <a:lnTo>
                    <a:pt x="261" y="66"/>
                  </a:lnTo>
                  <a:lnTo>
                    <a:pt x="258" y="65"/>
                  </a:lnTo>
                  <a:lnTo>
                    <a:pt x="253" y="63"/>
                  </a:lnTo>
                  <a:lnTo>
                    <a:pt x="252" y="62"/>
                  </a:lnTo>
                  <a:lnTo>
                    <a:pt x="249" y="58"/>
                  </a:lnTo>
                  <a:lnTo>
                    <a:pt x="248" y="56"/>
                  </a:lnTo>
                  <a:lnTo>
                    <a:pt x="248" y="53"/>
                  </a:lnTo>
                  <a:lnTo>
                    <a:pt x="306" y="53"/>
                  </a:lnTo>
                  <a:lnTo>
                    <a:pt x="306" y="43"/>
                  </a:lnTo>
                  <a:lnTo>
                    <a:pt x="248" y="43"/>
                  </a:lnTo>
                  <a:lnTo>
                    <a:pt x="248" y="39"/>
                  </a:lnTo>
                  <a:lnTo>
                    <a:pt x="250" y="36"/>
                  </a:lnTo>
                  <a:lnTo>
                    <a:pt x="255" y="32"/>
                  </a:lnTo>
                  <a:lnTo>
                    <a:pt x="259" y="31"/>
                  </a:lnTo>
                  <a:lnTo>
                    <a:pt x="302" y="31"/>
                  </a:lnTo>
                  <a:lnTo>
                    <a:pt x="289" y="22"/>
                  </a:lnTo>
                  <a:lnTo>
                    <a:pt x="280" y="20"/>
                  </a:lnTo>
                  <a:close/>
                  <a:moveTo>
                    <a:pt x="304" y="61"/>
                  </a:moveTo>
                  <a:lnTo>
                    <a:pt x="301" y="61"/>
                  </a:lnTo>
                  <a:lnTo>
                    <a:pt x="300" y="61"/>
                  </a:lnTo>
                  <a:lnTo>
                    <a:pt x="299" y="62"/>
                  </a:lnTo>
                  <a:lnTo>
                    <a:pt x="295" y="63"/>
                  </a:lnTo>
                  <a:lnTo>
                    <a:pt x="293" y="64"/>
                  </a:lnTo>
                  <a:lnTo>
                    <a:pt x="288" y="65"/>
                  </a:lnTo>
                  <a:lnTo>
                    <a:pt x="286" y="66"/>
                  </a:lnTo>
                  <a:lnTo>
                    <a:pt x="280" y="67"/>
                  </a:lnTo>
                  <a:lnTo>
                    <a:pt x="277" y="67"/>
                  </a:lnTo>
                  <a:lnTo>
                    <a:pt x="304" y="67"/>
                  </a:lnTo>
                  <a:lnTo>
                    <a:pt x="304" y="61"/>
                  </a:lnTo>
                  <a:close/>
                  <a:moveTo>
                    <a:pt x="302" y="31"/>
                  </a:moveTo>
                  <a:lnTo>
                    <a:pt x="270" y="31"/>
                  </a:lnTo>
                  <a:lnTo>
                    <a:pt x="273" y="32"/>
                  </a:lnTo>
                  <a:lnTo>
                    <a:pt x="278" y="36"/>
                  </a:lnTo>
                  <a:lnTo>
                    <a:pt x="279" y="39"/>
                  </a:lnTo>
                  <a:lnTo>
                    <a:pt x="280" y="43"/>
                  </a:lnTo>
                  <a:lnTo>
                    <a:pt x="306" y="43"/>
                  </a:lnTo>
                  <a:lnTo>
                    <a:pt x="306" y="38"/>
                  </a:lnTo>
                  <a:lnTo>
                    <a:pt x="302" y="32"/>
                  </a:lnTo>
                  <a:lnTo>
                    <a:pt x="302" y="31"/>
                  </a:lnTo>
                  <a:close/>
                  <a:moveTo>
                    <a:pt x="418" y="3"/>
                  </a:moveTo>
                  <a:lnTo>
                    <a:pt x="366" y="3"/>
                  </a:lnTo>
                  <a:lnTo>
                    <a:pt x="366" y="78"/>
                  </a:lnTo>
                  <a:lnTo>
                    <a:pt x="394" y="78"/>
                  </a:lnTo>
                  <a:lnTo>
                    <a:pt x="394" y="51"/>
                  </a:lnTo>
                  <a:lnTo>
                    <a:pt x="438" y="51"/>
                  </a:lnTo>
                  <a:lnTo>
                    <a:pt x="432" y="46"/>
                  </a:lnTo>
                  <a:lnTo>
                    <a:pt x="439" y="44"/>
                  </a:lnTo>
                  <a:lnTo>
                    <a:pt x="444" y="41"/>
                  </a:lnTo>
                  <a:lnTo>
                    <a:pt x="449" y="37"/>
                  </a:lnTo>
                  <a:lnTo>
                    <a:pt x="394" y="37"/>
                  </a:lnTo>
                  <a:lnTo>
                    <a:pt x="394" y="17"/>
                  </a:lnTo>
                  <a:lnTo>
                    <a:pt x="453" y="17"/>
                  </a:lnTo>
                  <a:lnTo>
                    <a:pt x="448" y="11"/>
                  </a:lnTo>
                  <a:lnTo>
                    <a:pt x="445" y="9"/>
                  </a:lnTo>
                  <a:lnTo>
                    <a:pt x="437" y="6"/>
                  </a:lnTo>
                  <a:lnTo>
                    <a:pt x="432" y="5"/>
                  </a:lnTo>
                  <a:lnTo>
                    <a:pt x="423" y="4"/>
                  </a:lnTo>
                  <a:lnTo>
                    <a:pt x="418" y="3"/>
                  </a:lnTo>
                  <a:close/>
                  <a:moveTo>
                    <a:pt x="438" y="51"/>
                  </a:moveTo>
                  <a:lnTo>
                    <a:pt x="404" y="51"/>
                  </a:lnTo>
                  <a:lnTo>
                    <a:pt x="436" y="78"/>
                  </a:lnTo>
                  <a:lnTo>
                    <a:pt x="470" y="78"/>
                  </a:lnTo>
                  <a:lnTo>
                    <a:pt x="438" y="51"/>
                  </a:lnTo>
                  <a:close/>
                  <a:moveTo>
                    <a:pt x="453" y="17"/>
                  </a:moveTo>
                  <a:lnTo>
                    <a:pt x="394" y="17"/>
                  </a:lnTo>
                  <a:lnTo>
                    <a:pt x="412" y="17"/>
                  </a:lnTo>
                  <a:lnTo>
                    <a:pt x="414" y="17"/>
                  </a:lnTo>
                  <a:lnTo>
                    <a:pt x="416" y="18"/>
                  </a:lnTo>
                  <a:lnTo>
                    <a:pt x="420" y="19"/>
                  </a:lnTo>
                  <a:lnTo>
                    <a:pt x="422" y="20"/>
                  </a:lnTo>
                  <a:lnTo>
                    <a:pt x="424" y="23"/>
                  </a:lnTo>
                  <a:lnTo>
                    <a:pt x="425" y="24"/>
                  </a:lnTo>
                  <a:lnTo>
                    <a:pt x="425" y="28"/>
                  </a:lnTo>
                  <a:lnTo>
                    <a:pt x="424" y="30"/>
                  </a:lnTo>
                  <a:lnTo>
                    <a:pt x="423" y="33"/>
                  </a:lnTo>
                  <a:lnTo>
                    <a:pt x="421" y="34"/>
                  </a:lnTo>
                  <a:lnTo>
                    <a:pt x="419" y="35"/>
                  </a:lnTo>
                  <a:lnTo>
                    <a:pt x="417" y="36"/>
                  </a:lnTo>
                  <a:lnTo>
                    <a:pt x="415" y="37"/>
                  </a:lnTo>
                  <a:lnTo>
                    <a:pt x="410" y="37"/>
                  </a:lnTo>
                  <a:lnTo>
                    <a:pt x="394" y="37"/>
                  </a:lnTo>
                  <a:lnTo>
                    <a:pt x="449" y="37"/>
                  </a:lnTo>
                  <a:lnTo>
                    <a:pt x="452" y="34"/>
                  </a:lnTo>
                  <a:lnTo>
                    <a:pt x="454" y="30"/>
                  </a:lnTo>
                  <a:lnTo>
                    <a:pt x="454" y="20"/>
                  </a:lnTo>
                  <a:lnTo>
                    <a:pt x="453" y="17"/>
                  </a:lnTo>
                  <a:close/>
                  <a:moveTo>
                    <a:pt x="529" y="20"/>
                  </a:moveTo>
                  <a:lnTo>
                    <a:pt x="502" y="20"/>
                  </a:lnTo>
                  <a:lnTo>
                    <a:pt x="491" y="23"/>
                  </a:lnTo>
                  <a:lnTo>
                    <a:pt x="475" y="34"/>
                  </a:lnTo>
                  <a:lnTo>
                    <a:pt x="471" y="41"/>
                  </a:lnTo>
                  <a:lnTo>
                    <a:pt x="471" y="60"/>
                  </a:lnTo>
                  <a:lnTo>
                    <a:pt x="475" y="67"/>
                  </a:lnTo>
                  <a:lnTo>
                    <a:pt x="492" y="77"/>
                  </a:lnTo>
                  <a:lnTo>
                    <a:pt x="504" y="80"/>
                  </a:lnTo>
                  <a:lnTo>
                    <a:pt x="529" y="80"/>
                  </a:lnTo>
                  <a:lnTo>
                    <a:pt x="535" y="79"/>
                  </a:lnTo>
                  <a:lnTo>
                    <a:pt x="538" y="79"/>
                  </a:lnTo>
                  <a:lnTo>
                    <a:pt x="544" y="78"/>
                  </a:lnTo>
                  <a:lnTo>
                    <a:pt x="546" y="77"/>
                  </a:lnTo>
                  <a:lnTo>
                    <a:pt x="554" y="75"/>
                  </a:lnTo>
                  <a:lnTo>
                    <a:pt x="554" y="67"/>
                  </a:lnTo>
                  <a:lnTo>
                    <a:pt x="520" y="67"/>
                  </a:lnTo>
                  <a:lnTo>
                    <a:pt x="516" y="67"/>
                  </a:lnTo>
                  <a:lnTo>
                    <a:pt x="510" y="66"/>
                  </a:lnTo>
                  <a:lnTo>
                    <a:pt x="508" y="65"/>
                  </a:lnTo>
                  <a:lnTo>
                    <a:pt x="503" y="63"/>
                  </a:lnTo>
                  <a:lnTo>
                    <a:pt x="501" y="62"/>
                  </a:lnTo>
                  <a:lnTo>
                    <a:pt x="498" y="58"/>
                  </a:lnTo>
                  <a:lnTo>
                    <a:pt x="498" y="56"/>
                  </a:lnTo>
                  <a:lnTo>
                    <a:pt x="497" y="53"/>
                  </a:lnTo>
                  <a:lnTo>
                    <a:pt x="555" y="53"/>
                  </a:lnTo>
                  <a:lnTo>
                    <a:pt x="555" y="43"/>
                  </a:lnTo>
                  <a:lnTo>
                    <a:pt x="497" y="43"/>
                  </a:lnTo>
                  <a:lnTo>
                    <a:pt x="498" y="39"/>
                  </a:lnTo>
                  <a:lnTo>
                    <a:pt x="499" y="36"/>
                  </a:lnTo>
                  <a:lnTo>
                    <a:pt x="505" y="32"/>
                  </a:lnTo>
                  <a:lnTo>
                    <a:pt x="509" y="31"/>
                  </a:lnTo>
                  <a:lnTo>
                    <a:pt x="552" y="31"/>
                  </a:lnTo>
                  <a:lnTo>
                    <a:pt x="539" y="22"/>
                  </a:lnTo>
                  <a:lnTo>
                    <a:pt x="529" y="20"/>
                  </a:lnTo>
                  <a:close/>
                  <a:moveTo>
                    <a:pt x="554" y="61"/>
                  </a:moveTo>
                  <a:lnTo>
                    <a:pt x="551" y="61"/>
                  </a:lnTo>
                  <a:lnTo>
                    <a:pt x="550" y="61"/>
                  </a:lnTo>
                  <a:lnTo>
                    <a:pt x="548" y="62"/>
                  </a:lnTo>
                  <a:lnTo>
                    <a:pt x="545" y="63"/>
                  </a:lnTo>
                  <a:lnTo>
                    <a:pt x="543" y="64"/>
                  </a:lnTo>
                  <a:lnTo>
                    <a:pt x="538" y="65"/>
                  </a:lnTo>
                  <a:lnTo>
                    <a:pt x="535" y="66"/>
                  </a:lnTo>
                  <a:lnTo>
                    <a:pt x="529" y="67"/>
                  </a:lnTo>
                  <a:lnTo>
                    <a:pt x="526" y="67"/>
                  </a:lnTo>
                  <a:lnTo>
                    <a:pt x="554" y="67"/>
                  </a:lnTo>
                  <a:lnTo>
                    <a:pt x="554" y="61"/>
                  </a:lnTo>
                  <a:close/>
                  <a:moveTo>
                    <a:pt x="552" y="31"/>
                  </a:moveTo>
                  <a:lnTo>
                    <a:pt x="519" y="31"/>
                  </a:lnTo>
                  <a:lnTo>
                    <a:pt x="523" y="32"/>
                  </a:lnTo>
                  <a:lnTo>
                    <a:pt x="528" y="36"/>
                  </a:lnTo>
                  <a:lnTo>
                    <a:pt x="529" y="39"/>
                  </a:lnTo>
                  <a:lnTo>
                    <a:pt x="529" y="43"/>
                  </a:lnTo>
                  <a:lnTo>
                    <a:pt x="555" y="43"/>
                  </a:lnTo>
                  <a:lnTo>
                    <a:pt x="555" y="38"/>
                  </a:lnTo>
                  <a:lnTo>
                    <a:pt x="552" y="32"/>
                  </a:lnTo>
                  <a:lnTo>
                    <a:pt x="552" y="31"/>
                  </a:lnTo>
                  <a:close/>
                  <a:moveTo>
                    <a:pt x="565" y="60"/>
                  </a:moveTo>
                  <a:lnTo>
                    <a:pt x="563" y="60"/>
                  </a:lnTo>
                  <a:lnTo>
                    <a:pt x="563" y="75"/>
                  </a:lnTo>
                  <a:lnTo>
                    <a:pt x="567" y="77"/>
                  </a:lnTo>
                  <a:lnTo>
                    <a:pt x="572" y="78"/>
                  </a:lnTo>
                  <a:lnTo>
                    <a:pt x="583" y="79"/>
                  </a:lnTo>
                  <a:lnTo>
                    <a:pt x="589" y="80"/>
                  </a:lnTo>
                  <a:lnTo>
                    <a:pt x="602" y="80"/>
                  </a:lnTo>
                  <a:lnTo>
                    <a:pt x="608" y="79"/>
                  </a:lnTo>
                  <a:lnTo>
                    <a:pt x="617" y="77"/>
                  </a:lnTo>
                  <a:lnTo>
                    <a:pt x="622" y="76"/>
                  </a:lnTo>
                  <a:lnTo>
                    <a:pt x="629" y="73"/>
                  </a:lnTo>
                  <a:lnTo>
                    <a:pt x="631" y="71"/>
                  </a:lnTo>
                  <a:lnTo>
                    <a:pt x="634" y="68"/>
                  </a:lnTo>
                  <a:lnTo>
                    <a:pt x="591" y="68"/>
                  </a:lnTo>
                  <a:lnTo>
                    <a:pt x="588" y="68"/>
                  </a:lnTo>
                  <a:lnTo>
                    <a:pt x="582" y="66"/>
                  </a:lnTo>
                  <a:lnTo>
                    <a:pt x="579" y="66"/>
                  </a:lnTo>
                  <a:lnTo>
                    <a:pt x="577" y="65"/>
                  </a:lnTo>
                  <a:lnTo>
                    <a:pt x="574" y="64"/>
                  </a:lnTo>
                  <a:lnTo>
                    <a:pt x="571" y="63"/>
                  </a:lnTo>
                  <a:lnTo>
                    <a:pt x="567" y="61"/>
                  </a:lnTo>
                  <a:lnTo>
                    <a:pt x="565" y="60"/>
                  </a:lnTo>
                  <a:close/>
                  <a:moveTo>
                    <a:pt x="609" y="20"/>
                  </a:moveTo>
                  <a:lnTo>
                    <a:pt x="597" y="20"/>
                  </a:lnTo>
                  <a:lnTo>
                    <a:pt x="591" y="21"/>
                  </a:lnTo>
                  <a:lnTo>
                    <a:pt x="581" y="23"/>
                  </a:lnTo>
                  <a:lnTo>
                    <a:pt x="577" y="24"/>
                  </a:lnTo>
                  <a:lnTo>
                    <a:pt x="571" y="28"/>
                  </a:lnTo>
                  <a:lnTo>
                    <a:pt x="568" y="30"/>
                  </a:lnTo>
                  <a:lnTo>
                    <a:pt x="565" y="34"/>
                  </a:lnTo>
                  <a:lnTo>
                    <a:pt x="564" y="36"/>
                  </a:lnTo>
                  <a:lnTo>
                    <a:pt x="564" y="44"/>
                  </a:lnTo>
                  <a:lnTo>
                    <a:pt x="565" y="47"/>
                  </a:lnTo>
                  <a:lnTo>
                    <a:pt x="572" y="52"/>
                  </a:lnTo>
                  <a:lnTo>
                    <a:pt x="577" y="54"/>
                  </a:lnTo>
                  <a:lnTo>
                    <a:pt x="586" y="56"/>
                  </a:lnTo>
                  <a:lnTo>
                    <a:pt x="589" y="57"/>
                  </a:lnTo>
                  <a:lnTo>
                    <a:pt x="595" y="57"/>
                  </a:lnTo>
                  <a:lnTo>
                    <a:pt x="597" y="58"/>
                  </a:lnTo>
                  <a:lnTo>
                    <a:pt x="603" y="59"/>
                  </a:lnTo>
                  <a:lnTo>
                    <a:pt x="606" y="59"/>
                  </a:lnTo>
                  <a:lnTo>
                    <a:pt x="608" y="61"/>
                  </a:lnTo>
                  <a:lnTo>
                    <a:pt x="609" y="62"/>
                  </a:lnTo>
                  <a:lnTo>
                    <a:pt x="609" y="65"/>
                  </a:lnTo>
                  <a:lnTo>
                    <a:pt x="608" y="66"/>
                  </a:lnTo>
                  <a:lnTo>
                    <a:pt x="602" y="67"/>
                  </a:lnTo>
                  <a:lnTo>
                    <a:pt x="599" y="68"/>
                  </a:lnTo>
                  <a:lnTo>
                    <a:pt x="634" y="68"/>
                  </a:lnTo>
                  <a:lnTo>
                    <a:pt x="635" y="66"/>
                  </a:lnTo>
                  <a:lnTo>
                    <a:pt x="636" y="63"/>
                  </a:lnTo>
                  <a:lnTo>
                    <a:pt x="636" y="56"/>
                  </a:lnTo>
                  <a:lnTo>
                    <a:pt x="634" y="53"/>
                  </a:lnTo>
                  <a:lnTo>
                    <a:pt x="628" y="48"/>
                  </a:lnTo>
                  <a:lnTo>
                    <a:pt x="623" y="46"/>
                  </a:lnTo>
                  <a:lnTo>
                    <a:pt x="617" y="45"/>
                  </a:lnTo>
                  <a:lnTo>
                    <a:pt x="615" y="44"/>
                  </a:lnTo>
                  <a:lnTo>
                    <a:pt x="612" y="44"/>
                  </a:lnTo>
                  <a:lnTo>
                    <a:pt x="606" y="43"/>
                  </a:lnTo>
                  <a:lnTo>
                    <a:pt x="603" y="43"/>
                  </a:lnTo>
                  <a:lnTo>
                    <a:pt x="597" y="42"/>
                  </a:lnTo>
                  <a:lnTo>
                    <a:pt x="594" y="41"/>
                  </a:lnTo>
                  <a:lnTo>
                    <a:pt x="591" y="39"/>
                  </a:lnTo>
                  <a:lnTo>
                    <a:pt x="591" y="36"/>
                  </a:lnTo>
                  <a:lnTo>
                    <a:pt x="592" y="34"/>
                  </a:lnTo>
                  <a:lnTo>
                    <a:pt x="597" y="33"/>
                  </a:lnTo>
                  <a:lnTo>
                    <a:pt x="600" y="32"/>
                  </a:lnTo>
                  <a:lnTo>
                    <a:pt x="632" y="32"/>
                  </a:lnTo>
                  <a:lnTo>
                    <a:pt x="632" y="24"/>
                  </a:lnTo>
                  <a:lnTo>
                    <a:pt x="629" y="23"/>
                  </a:lnTo>
                  <a:lnTo>
                    <a:pt x="625" y="22"/>
                  </a:lnTo>
                  <a:lnTo>
                    <a:pt x="615" y="21"/>
                  </a:lnTo>
                  <a:lnTo>
                    <a:pt x="609" y="20"/>
                  </a:lnTo>
                  <a:close/>
                  <a:moveTo>
                    <a:pt x="632" y="32"/>
                  </a:moveTo>
                  <a:lnTo>
                    <a:pt x="607" y="32"/>
                  </a:lnTo>
                  <a:lnTo>
                    <a:pt x="610" y="33"/>
                  </a:lnTo>
                  <a:lnTo>
                    <a:pt x="615" y="33"/>
                  </a:lnTo>
                  <a:lnTo>
                    <a:pt x="618" y="34"/>
                  </a:lnTo>
                  <a:lnTo>
                    <a:pt x="622" y="35"/>
                  </a:lnTo>
                  <a:lnTo>
                    <a:pt x="624" y="36"/>
                  </a:lnTo>
                  <a:lnTo>
                    <a:pt x="628" y="37"/>
                  </a:lnTo>
                  <a:lnTo>
                    <a:pt x="629" y="38"/>
                  </a:lnTo>
                  <a:lnTo>
                    <a:pt x="630" y="39"/>
                  </a:lnTo>
                  <a:lnTo>
                    <a:pt x="632" y="39"/>
                  </a:lnTo>
                  <a:lnTo>
                    <a:pt x="632" y="32"/>
                  </a:lnTo>
                  <a:close/>
                  <a:moveTo>
                    <a:pt x="700" y="20"/>
                  </a:moveTo>
                  <a:lnTo>
                    <a:pt x="672" y="20"/>
                  </a:lnTo>
                  <a:lnTo>
                    <a:pt x="662" y="23"/>
                  </a:lnTo>
                  <a:lnTo>
                    <a:pt x="646" y="33"/>
                  </a:lnTo>
                  <a:lnTo>
                    <a:pt x="642" y="41"/>
                  </a:lnTo>
                  <a:lnTo>
                    <a:pt x="642" y="59"/>
                  </a:lnTo>
                  <a:lnTo>
                    <a:pt x="646" y="67"/>
                  </a:lnTo>
                  <a:lnTo>
                    <a:pt x="662" y="77"/>
                  </a:lnTo>
                  <a:lnTo>
                    <a:pt x="672" y="80"/>
                  </a:lnTo>
                  <a:lnTo>
                    <a:pt x="700" y="80"/>
                  </a:lnTo>
                  <a:lnTo>
                    <a:pt x="711" y="77"/>
                  </a:lnTo>
                  <a:lnTo>
                    <a:pt x="725" y="67"/>
                  </a:lnTo>
                  <a:lnTo>
                    <a:pt x="684" y="67"/>
                  </a:lnTo>
                  <a:lnTo>
                    <a:pt x="682" y="67"/>
                  </a:lnTo>
                  <a:lnTo>
                    <a:pt x="677" y="66"/>
                  </a:lnTo>
                  <a:lnTo>
                    <a:pt x="676" y="65"/>
                  </a:lnTo>
                  <a:lnTo>
                    <a:pt x="673" y="62"/>
                  </a:lnTo>
                  <a:lnTo>
                    <a:pt x="672" y="61"/>
                  </a:lnTo>
                  <a:lnTo>
                    <a:pt x="670" y="56"/>
                  </a:lnTo>
                  <a:lnTo>
                    <a:pt x="670" y="54"/>
                  </a:lnTo>
                  <a:lnTo>
                    <a:pt x="670" y="47"/>
                  </a:lnTo>
                  <a:lnTo>
                    <a:pt x="670" y="44"/>
                  </a:lnTo>
                  <a:lnTo>
                    <a:pt x="672" y="39"/>
                  </a:lnTo>
                  <a:lnTo>
                    <a:pt x="673" y="37"/>
                  </a:lnTo>
                  <a:lnTo>
                    <a:pt x="676" y="35"/>
                  </a:lnTo>
                  <a:lnTo>
                    <a:pt x="678" y="34"/>
                  </a:lnTo>
                  <a:lnTo>
                    <a:pt x="682" y="33"/>
                  </a:lnTo>
                  <a:lnTo>
                    <a:pt x="684" y="33"/>
                  </a:lnTo>
                  <a:lnTo>
                    <a:pt x="725" y="33"/>
                  </a:lnTo>
                  <a:lnTo>
                    <a:pt x="711" y="23"/>
                  </a:lnTo>
                  <a:lnTo>
                    <a:pt x="700" y="20"/>
                  </a:lnTo>
                  <a:close/>
                  <a:moveTo>
                    <a:pt x="725" y="33"/>
                  </a:moveTo>
                  <a:lnTo>
                    <a:pt x="689" y="33"/>
                  </a:lnTo>
                  <a:lnTo>
                    <a:pt x="691" y="33"/>
                  </a:lnTo>
                  <a:lnTo>
                    <a:pt x="695" y="34"/>
                  </a:lnTo>
                  <a:lnTo>
                    <a:pt x="697" y="35"/>
                  </a:lnTo>
                  <a:lnTo>
                    <a:pt x="700" y="38"/>
                  </a:lnTo>
                  <a:lnTo>
                    <a:pt x="701" y="40"/>
                  </a:lnTo>
                  <a:lnTo>
                    <a:pt x="703" y="44"/>
                  </a:lnTo>
                  <a:lnTo>
                    <a:pt x="703" y="47"/>
                  </a:lnTo>
                  <a:lnTo>
                    <a:pt x="703" y="54"/>
                  </a:lnTo>
                  <a:lnTo>
                    <a:pt x="703" y="57"/>
                  </a:lnTo>
                  <a:lnTo>
                    <a:pt x="701" y="61"/>
                  </a:lnTo>
                  <a:lnTo>
                    <a:pt x="700" y="62"/>
                  </a:lnTo>
                  <a:lnTo>
                    <a:pt x="697" y="65"/>
                  </a:lnTo>
                  <a:lnTo>
                    <a:pt x="695" y="66"/>
                  </a:lnTo>
                  <a:lnTo>
                    <a:pt x="691" y="67"/>
                  </a:lnTo>
                  <a:lnTo>
                    <a:pt x="689" y="67"/>
                  </a:lnTo>
                  <a:lnTo>
                    <a:pt x="725" y="67"/>
                  </a:lnTo>
                  <a:lnTo>
                    <a:pt x="726" y="67"/>
                  </a:lnTo>
                  <a:lnTo>
                    <a:pt x="730" y="59"/>
                  </a:lnTo>
                  <a:lnTo>
                    <a:pt x="730" y="41"/>
                  </a:lnTo>
                  <a:lnTo>
                    <a:pt x="726" y="33"/>
                  </a:lnTo>
                  <a:lnTo>
                    <a:pt x="725" y="33"/>
                  </a:lnTo>
                  <a:close/>
                  <a:moveTo>
                    <a:pt x="770" y="22"/>
                  </a:moveTo>
                  <a:lnTo>
                    <a:pt x="743" y="22"/>
                  </a:lnTo>
                  <a:lnTo>
                    <a:pt x="743" y="66"/>
                  </a:lnTo>
                  <a:lnTo>
                    <a:pt x="746" y="71"/>
                  </a:lnTo>
                  <a:lnTo>
                    <a:pt x="755" y="78"/>
                  </a:lnTo>
                  <a:lnTo>
                    <a:pt x="762" y="80"/>
                  </a:lnTo>
                  <a:lnTo>
                    <a:pt x="776" y="80"/>
                  </a:lnTo>
                  <a:lnTo>
                    <a:pt x="780" y="79"/>
                  </a:lnTo>
                  <a:lnTo>
                    <a:pt x="788" y="77"/>
                  </a:lnTo>
                  <a:lnTo>
                    <a:pt x="792" y="75"/>
                  </a:lnTo>
                  <a:lnTo>
                    <a:pt x="797" y="72"/>
                  </a:lnTo>
                  <a:lnTo>
                    <a:pt x="823" y="72"/>
                  </a:lnTo>
                  <a:lnTo>
                    <a:pt x="823" y="65"/>
                  </a:lnTo>
                  <a:lnTo>
                    <a:pt x="780" y="65"/>
                  </a:lnTo>
                  <a:lnTo>
                    <a:pt x="777" y="65"/>
                  </a:lnTo>
                  <a:lnTo>
                    <a:pt x="774" y="64"/>
                  </a:lnTo>
                  <a:lnTo>
                    <a:pt x="773" y="63"/>
                  </a:lnTo>
                  <a:lnTo>
                    <a:pt x="771" y="60"/>
                  </a:lnTo>
                  <a:lnTo>
                    <a:pt x="771" y="59"/>
                  </a:lnTo>
                  <a:lnTo>
                    <a:pt x="770" y="55"/>
                  </a:lnTo>
                  <a:lnTo>
                    <a:pt x="770" y="22"/>
                  </a:lnTo>
                  <a:close/>
                  <a:moveTo>
                    <a:pt x="823" y="72"/>
                  </a:moveTo>
                  <a:lnTo>
                    <a:pt x="797" y="72"/>
                  </a:lnTo>
                  <a:lnTo>
                    <a:pt x="797" y="78"/>
                  </a:lnTo>
                  <a:lnTo>
                    <a:pt x="823" y="78"/>
                  </a:lnTo>
                  <a:lnTo>
                    <a:pt x="823" y="72"/>
                  </a:lnTo>
                  <a:close/>
                  <a:moveTo>
                    <a:pt x="823" y="22"/>
                  </a:moveTo>
                  <a:lnTo>
                    <a:pt x="797" y="22"/>
                  </a:lnTo>
                  <a:lnTo>
                    <a:pt x="797" y="62"/>
                  </a:lnTo>
                  <a:lnTo>
                    <a:pt x="794" y="63"/>
                  </a:lnTo>
                  <a:lnTo>
                    <a:pt x="792" y="64"/>
                  </a:lnTo>
                  <a:lnTo>
                    <a:pt x="787" y="65"/>
                  </a:lnTo>
                  <a:lnTo>
                    <a:pt x="785" y="65"/>
                  </a:lnTo>
                  <a:lnTo>
                    <a:pt x="823" y="65"/>
                  </a:lnTo>
                  <a:lnTo>
                    <a:pt x="823" y="22"/>
                  </a:lnTo>
                  <a:close/>
                  <a:moveTo>
                    <a:pt x="870" y="22"/>
                  </a:moveTo>
                  <a:lnTo>
                    <a:pt x="843" y="22"/>
                  </a:lnTo>
                  <a:lnTo>
                    <a:pt x="843" y="78"/>
                  </a:lnTo>
                  <a:lnTo>
                    <a:pt x="870" y="78"/>
                  </a:lnTo>
                  <a:lnTo>
                    <a:pt x="870" y="40"/>
                  </a:lnTo>
                  <a:lnTo>
                    <a:pt x="873" y="40"/>
                  </a:lnTo>
                  <a:lnTo>
                    <a:pt x="876" y="39"/>
                  </a:lnTo>
                  <a:lnTo>
                    <a:pt x="882" y="38"/>
                  </a:lnTo>
                  <a:lnTo>
                    <a:pt x="885" y="38"/>
                  </a:lnTo>
                  <a:lnTo>
                    <a:pt x="900" y="38"/>
                  </a:lnTo>
                  <a:lnTo>
                    <a:pt x="900" y="30"/>
                  </a:lnTo>
                  <a:lnTo>
                    <a:pt x="870" y="30"/>
                  </a:lnTo>
                  <a:lnTo>
                    <a:pt x="870" y="22"/>
                  </a:lnTo>
                  <a:close/>
                  <a:moveTo>
                    <a:pt x="900" y="38"/>
                  </a:moveTo>
                  <a:lnTo>
                    <a:pt x="885" y="38"/>
                  </a:lnTo>
                  <a:lnTo>
                    <a:pt x="896" y="38"/>
                  </a:lnTo>
                  <a:lnTo>
                    <a:pt x="897" y="38"/>
                  </a:lnTo>
                  <a:lnTo>
                    <a:pt x="898" y="38"/>
                  </a:lnTo>
                  <a:lnTo>
                    <a:pt x="900" y="38"/>
                  </a:lnTo>
                  <a:close/>
                  <a:moveTo>
                    <a:pt x="895" y="22"/>
                  </a:moveTo>
                  <a:lnTo>
                    <a:pt x="892" y="22"/>
                  </a:lnTo>
                  <a:lnTo>
                    <a:pt x="890" y="22"/>
                  </a:lnTo>
                  <a:lnTo>
                    <a:pt x="885" y="23"/>
                  </a:lnTo>
                  <a:lnTo>
                    <a:pt x="883" y="24"/>
                  </a:lnTo>
                  <a:lnTo>
                    <a:pt x="879" y="25"/>
                  </a:lnTo>
                  <a:lnTo>
                    <a:pt x="877" y="26"/>
                  </a:lnTo>
                  <a:lnTo>
                    <a:pt x="873" y="28"/>
                  </a:lnTo>
                  <a:lnTo>
                    <a:pt x="871" y="29"/>
                  </a:lnTo>
                  <a:lnTo>
                    <a:pt x="870" y="30"/>
                  </a:lnTo>
                  <a:lnTo>
                    <a:pt x="900" y="30"/>
                  </a:lnTo>
                  <a:lnTo>
                    <a:pt x="900" y="22"/>
                  </a:lnTo>
                  <a:lnTo>
                    <a:pt x="895" y="22"/>
                  </a:lnTo>
                  <a:close/>
                  <a:moveTo>
                    <a:pt x="956" y="20"/>
                  </a:moveTo>
                  <a:lnTo>
                    <a:pt x="945" y="20"/>
                  </a:lnTo>
                  <a:lnTo>
                    <a:pt x="939" y="21"/>
                  </a:lnTo>
                  <a:lnTo>
                    <a:pt x="928" y="23"/>
                  </a:lnTo>
                  <a:lnTo>
                    <a:pt x="923" y="25"/>
                  </a:lnTo>
                  <a:lnTo>
                    <a:pt x="914" y="30"/>
                  </a:lnTo>
                  <a:lnTo>
                    <a:pt x="911" y="33"/>
                  </a:lnTo>
                  <a:lnTo>
                    <a:pt x="905" y="40"/>
                  </a:lnTo>
                  <a:lnTo>
                    <a:pt x="904" y="45"/>
                  </a:lnTo>
                  <a:lnTo>
                    <a:pt x="904" y="56"/>
                  </a:lnTo>
                  <a:lnTo>
                    <a:pt x="905" y="60"/>
                  </a:lnTo>
                  <a:lnTo>
                    <a:pt x="910" y="67"/>
                  </a:lnTo>
                  <a:lnTo>
                    <a:pt x="913" y="70"/>
                  </a:lnTo>
                  <a:lnTo>
                    <a:pt x="922" y="75"/>
                  </a:lnTo>
                  <a:lnTo>
                    <a:pt x="927" y="77"/>
                  </a:lnTo>
                  <a:lnTo>
                    <a:pt x="939" y="79"/>
                  </a:lnTo>
                  <a:lnTo>
                    <a:pt x="945" y="80"/>
                  </a:lnTo>
                  <a:lnTo>
                    <a:pt x="959" y="80"/>
                  </a:lnTo>
                  <a:lnTo>
                    <a:pt x="963" y="79"/>
                  </a:lnTo>
                  <a:lnTo>
                    <a:pt x="966" y="79"/>
                  </a:lnTo>
                  <a:lnTo>
                    <a:pt x="970" y="78"/>
                  </a:lnTo>
                  <a:lnTo>
                    <a:pt x="972" y="78"/>
                  </a:lnTo>
                  <a:lnTo>
                    <a:pt x="979" y="75"/>
                  </a:lnTo>
                  <a:lnTo>
                    <a:pt x="979" y="67"/>
                  </a:lnTo>
                  <a:lnTo>
                    <a:pt x="946" y="67"/>
                  </a:lnTo>
                  <a:lnTo>
                    <a:pt x="941" y="66"/>
                  </a:lnTo>
                  <a:lnTo>
                    <a:pt x="933" y="60"/>
                  </a:lnTo>
                  <a:lnTo>
                    <a:pt x="931" y="56"/>
                  </a:lnTo>
                  <a:lnTo>
                    <a:pt x="931" y="45"/>
                  </a:lnTo>
                  <a:lnTo>
                    <a:pt x="933" y="41"/>
                  </a:lnTo>
                  <a:lnTo>
                    <a:pt x="941" y="34"/>
                  </a:lnTo>
                  <a:lnTo>
                    <a:pt x="946" y="33"/>
                  </a:lnTo>
                  <a:lnTo>
                    <a:pt x="979" y="33"/>
                  </a:lnTo>
                  <a:lnTo>
                    <a:pt x="979" y="25"/>
                  </a:lnTo>
                  <a:lnTo>
                    <a:pt x="975" y="23"/>
                  </a:lnTo>
                  <a:lnTo>
                    <a:pt x="970" y="22"/>
                  </a:lnTo>
                  <a:lnTo>
                    <a:pt x="961" y="21"/>
                  </a:lnTo>
                  <a:lnTo>
                    <a:pt x="956" y="20"/>
                  </a:lnTo>
                  <a:close/>
                  <a:moveTo>
                    <a:pt x="979" y="60"/>
                  </a:moveTo>
                  <a:lnTo>
                    <a:pt x="976" y="60"/>
                  </a:lnTo>
                  <a:lnTo>
                    <a:pt x="975" y="61"/>
                  </a:lnTo>
                  <a:lnTo>
                    <a:pt x="972" y="63"/>
                  </a:lnTo>
                  <a:lnTo>
                    <a:pt x="970" y="64"/>
                  </a:lnTo>
                  <a:lnTo>
                    <a:pt x="968" y="65"/>
                  </a:lnTo>
                  <a:lnTo>
                    <a:pt x="966" y="65"/>
                  </a:lnTo>
                  <a:lnTo>
                    <a:pt x="964" y="66"/>
                  </a:lnTo>
                  <a:lnTo>
                    <a:pt x="959" y="67"/>
                  </a:lnTo>
                  <a:lnTo>
                    <a:pt x="956" y="67"/>
                  </a:lnTo>
                  <a:lnTo>
                    <a:pt x="979" y="67"/>
                  </a:lnTo>
                  <a:lnTo>
                    <a:pt x="979" y="60"/>
                  </a:lnTo>
                  <a:close/>
                  <a:moveTo>
                    <a:pt x="979" y="33"/>
                  </a:moveTo>
                  <a:lnTo>
                    <a:pt x="956" y="33"/>
                  </a:lnTo>
                  <a:lnTo>
                    <a:pt x="958" y="33"/>
                  </a:lnTo>
                  <a:lnTo>
                    <a:pt x="963" y="34"/>
                  </a:lnTo>
                  <a:lnTo>
                    <a:pt x="965" y="35"/>
                  </a:lnTo>
                  <a:lnTo>
                    <a:pt x="969" y="36"/>
                  </a:lnTo>
                  <a:lnTo>
                    <a:pt x="971" y="37"/>
                  </a:lnTo>
                  <a:lnTo>
                    <a:pt x="974" y="38"/>
                  </a:lnTo>
                  <a:lnTo>
                    <a:pt x="975" y="39"/>
                  </a:lnTo>
                  <a:lnTo>
                    <a:pt x="976" y="40"/>
                  </a:lnTo>
                  <a:lnTo>
                    <a:pt x="979" y="40"/>
                  </a:lnTo>
                  <a:lnTo>
                    <a:pt x="979" y="33"/>
                  </a:lnTo>
                  <a:close/>
                  <a:moveTo>
                    <a:pt x="1044" y="20"/>
                  </a:moveTo>
                  <a:lnTo>
                    <a:pt x="1017" y="20"/>
                  </a:lnTo>
                  <a:lnTo>
                    <a:pt x="1006" y="23"/>
                  </a:lnTo>
                  <a:lnTo>
                    <a:pt x="990" y="34"/>
                  </a:lnTo>
                  <a:lnTo>
                    <a:pt x="986" y="41"/>
                  </a:lnTo>
                  <a:lnTo>
                    <a:pt x="986" y="60"/>
                  </a:lnTo>
                  <a:lnTo>
                    <a:pt x="990" y="67"/>
                  </a:lnTo>
                  <a:lnTo>
                    <a:pt x="1007" y="77"/>
                  </a:lnTo>
                  <a:lnTo>
                    <a:pt x="1019" y="80"/>
                  </a:lnTo>
                  <a:lnTo>
                    <a:pt x="1044" y="80"/>
                  </a:lnTo>
                  <a:lnTo>
                    <a:pt x="1050" y="79"/>
                  </a:lnTo>
                  <a:lnTo>
                    <a:pt x="1053" y="79"/>
                  </a:lnTo>
                  <a:lnTo>
                    <a:pt x="1056" y="78"/>
                  </a:lnTo>
                  <a:lnTo>
                    <a:pt x="1059" y="78"/>
                  </a:lnTo>
                  <a:lnTo>
                    <a:pt x="1061" y="77"/>
                  </a:lnTo>
                  <a:lnTo>
                    <a:pt x="1069" y="75"/>
                  </a:lnTo>
                  <a:lnTo>
                    <a:pt x="1069" y="67"/>
                  </a:lnTo>
                  <a:lnTo>
                    <a:pt x="1035" y="67"/>
                  </a:lnTo>
                  <a:lnTo>
                    <a:pt x="1031" y="67"/>
                  </a:lnTo>
                  <a:lnTo>
                    <a:pt x="1025" y="66"/>
                  </a:lnTo>
                  <a:lnTo>
                    <a:pt x="1023" y="65"/>
                  </a:lnTo>
                  <a:lnTo>
                    <a:pt x="1018" y="63"/>
                  </a:lnTo>
                  <a:lnTo>
                    <a:pt x="1016" y="62"/>
                  </a:lnTo>
                  <a:lnTo>
                    <a:pt x="1013" y="58"/>
                  </a:lnTo>
                  <a:lnTo>
                    <a:pt x="1013" y="56"/>
                  </a:lnTo>
                  <a:lnTo>
                    <a:pt x="1012" y="53"/>
                  </a:lnTo>
                  <a:lnTo>
                    <a:pt x="1070" y="53"/>
                  </a:lnTo>
                  <a:lnTo>
                    <a:pt x="1070" y="43"/>
                  </a:lnTo>
                  <a:lnTo>
                    <a:pt x="1012" y="43"/>
                  </a:lnTo>
                  <a:lnTo>
                    <a:pt x="1013" y="39"/>
                  </a:lnTo>
                  <a:lnTo>
                    <a:pt x="1014" y="36"/>
                  </a:lnTo>
                  <a:lnTo>
                    <a:pt x="1020" y="32"/>
                  </a:lnTo>
                  <a:lnTo>
                    <a:pt x="1024" y="31"/>
                  </a:lnTo>
                  <a:lnTo>
                    <a:pt x="1067" y="31"/>
                  </a:lnTo>
                  <a:lnTo>
                    <a:pt x="1054" y="22"/>
                  </a:lnTo>
                  <a:lnTo>
                    <a:pt x="1044" y="20"/>
                  </a:lnTo>
                  <a:close/>
                  <a:moveTo>
                    <a:pt x="1069" y="61"/>
                  </a:moveTo>
                  <a:lnTo>
                    <a:pt x="1066" y="61"/>
                  </a:lnTo>
                  <a:lnTo>
                    <a:pt x="1065" y="61"/>
                  </a:lnTo>
                  <a:lnTo>
                    <a:pt x="1063" y="62"/>
                  </a:lnTo>
                  <a:lnTo>
                    <a:pt x="1060" y="63"/>
                  </a:lnTo>
                  <a:lnTo>
                    <a:pt x="1058" y="64"/>
                  </a:lnTo>
                  <a:lnTo>
                    <a:pt x="1053" y="65"/>
                  </a:lnTo>
                  <a:lnTo>
                    <a:pt x="1050" y="66"/>
                  </a:lnTo>
                  <a:lnTo>
                    <a:pt x="1044" y="67"/>
                  </a:lnTo>
                  <a:lnTo>
                    <a:pt x="1041" y="67"/>
                  </a:lnTo>
                  <a:lnTo>
                    <a:pt x="1069" y="67"/>
                  </a:lnTo>
                  <a:lnTo>
                    <a:pt x="1069" y="61"/>
                  </a:lnTo>
                  <a:close/>
                  <a:moveTo>
                    <a:pt x="1067" y="31"/>
                  </a:moveTo>
                  <a:lnTo>
                    <a:pt x="1034" y="31"/>
                  </a:lnTo>
                  <a:lnTo>
                    <a:pt x="1038" y="32"/>
                  </a:lnTo>
                  <a:lnTo>
                    <a:pt x="1043" y="36"/>
                  </a:lnTo>
                  <a:lnTo>
                    <a:pt x="1044" y="39"/>
                  </a:lnTo>
                  <a:lnTo>
                    <a:pt x="1044" y="43"/>
                  </a:lnTo>
                  <a:lnTo>
                    <a:pt x="1070" y="43"/>
                  </a:lnTo>
                  <a:lnTo>
                    <a:pt x="1070" y="38"/>
                  </a:lnTo>
                  <a:lnTo>
                    <a:pt x="1067" y="32"/>
                  </a:lnTo>
                  <a:lnTo>
                    <a:pt x="1067" y="31"/>
                  </a:lnTo>
                  <a:close/>
                  <a:moveTo>
                    <a:pt x="1080" y="60"/>
                  </a:moveTo>
                  <a:lnTo>
                    <a:pt x="1078" y="60"/>
                  </a:lnTo>
                  <a:lnTo>
                    <a:pt x="1078" y="75"/>
                  </a:lnTo>
                  <a:lnTo>
                    <a:pt x="1082" y="77"/>
                  </a:lnTo>
                  <a:lnTo>
                    <a:pt x="1086" y="78"/>
                  </a:lnTo>
                  <a:lnTo>
                    <a:pt x="1098" y="79"/>
                  </a:lnTo>
                  <a:lnTo>
                    <a:pt x="1104" y="80"/>
                  </a:lnTo>
                  <a:lnTo>
                    <a:pt x="1117" y="80"/>
                  </a:lnTo>
                  <a:lnTo>
                    <a:pt x="1123" y="79"/>
                  </a:lnTo>
                  <a:lnTo>
                    <a:pt x="1132" y="77"/>
                  </a:lnTo>
                  <a:lnTo>
                    <a:pt x="1137" y="76"/>
                  </a:lnTo>
                  <a:lnTo>
                    <a:pt x="1140" y="74"/>
                  </a:lnTo>
                  <a:lnTo>
                    <a:pt x="1144" y="73"/>
                  </a:lnTo>
                  <a:lnTo>
                    <a:pt x="1146" y="71"/>
                  </a:lnTo>
                  <a:lnTo>
                    <a:pt x="1149" y="68"/>
                  </a:lnTo>
                  <a:lnTo>
                    <a:pt x="1106" y="68"/>
                  </a:lnTo>
                  <a:lnTo>
                    <a:pt x="1103" y="68"/>
                  </a:lnTo>
                  <a:lnTo>
                    <a:pt x="1097" y="66"/>
                  </a:lnTo>
                  <a:lnTo>
                    <a:pt x="1094" y="66"/>
                  </a:lnTo>
                  <a:lnTo>
                    <a:pt x="1091" y="65"/>
                  </a:lnTo>
                  <a:lnTo>
                    <a:pt x="1089" y="64"/>
                  </a:lnTo>
                  <a:lnTo>
                    <a:pt x="1086" y="63"/>
                  </a:lnTo>
                  <a:lnTo>
                    <a:pt x="1083" y="62"/>
                  </a:lnTo>
                  <a:lnTo>
                    <a:pt x="1080" y="60"/>
                  </a:lnTo>
                  <a:close/>
                  <a:moveTo>
                    <a:pt x="1124" y="20"/>
                  </a:moveTo>
                  <a:lnTo>
                    <a:pt x="1112" y="20"/>
                  </a:lnTo>
                  <a:lnTo>
                    <a:pt x="1106" y="21"/>
                  </a:lnTo>
                  <a:lnTo>
                    <a:pt x="1096" y="23"/>
                  </a:lnTo>
                  <a:lnTo>
                    <a:pt x="1092" y="24"/>
                  </a:lnTo>
                  <a:lnTo>
                    <a:pt x="1086" y="28"/>
                  </a:lnTo>
                  <a:lnTo>
                    <a:pt x="1083" y="30"/>
                  </a:lnTo>
                  <a:lnTo>
                    <a:pt x="1080" y="34"/>
                  </a:lnTo>
                  <a:lnTo>
                    <a:pt x="1079" y="36"/>
                  </a:lnTo>
                  <a:lnTo>
                    <a:pt x="1079" y="44"/>
                  </a:lnTo>
                  <a:lnTo>
                    <a:pt x="1080" y="47"/>
                  </a:lnTo>
                  <a:lnTo>
                    <a:pt x="1087" y="52"/>
                  </a:lnTo>
                  <a:lnTo>
                    <a:pt x="1092" y="54"/>
                  </a:lnTo>
                  <a:lnTo>
                    <a:pt x="1101" y="56"/>
                  </a:lnTo>
                  <a:lnTo>
                    <a:pt x="1104" y="57"/>
                  </a:lnTo>
                  <a:lnTo>
                    <a:pt x="1110" y="57"/>
                  </a:lnTo>
                  <a:lnTo>
                    <a:pt x="1112" y="58"/>
                  </a:lnTo>
                  <a:lnTo>
                    <a:pt x="1118" y="59"/>
                  </a:lnTo>
                  <a:lnTo>
                    <a:pt x="1121" y="59"/>
                  </a:lnTo>
                  <a:lnTo>
                    <a:pt x="1123" y="61"/>
                  </a:lnTo>
                  <a:lnTo>
                    <a:pt x="1124" y="62"/>
                  </a:lnTo>
                  <a:lnTo>
                    <a:pt x="1124" y="65"/>
                  </a:lnTo>
                  <a:lnTo>
                    <a:pt x="1123" y="66"/>
                  </a:lnTo>
                  <a:lnTo>
                    <a:pt x="1117" y="67"/>
                  </a:lnTo>
                  <a:lnTo>
                    <a:pt x="1114" y="68"/>
                  </a:lnTo>
                  <a:lnTo>
                    <a:pt x="1149" y="68"/>
                  </a:lnTo>
                  <a:lnTo>
                    <a:pt x="1150" y="66"/>
                  </a:lnTo>
                  <a:lnTo>
                    <a:pt x="1151" y="63"/>
                  </a:lnTo>
                  <a:lnTo>
                    <a:pt x="1151" y="56"/>
                  </a:lnTo>
                  <a:lnTo>
                    <a:pt x="1149" y="53"/>
                  </a:lnTo>
                  <a:lnTo>
                    <a:pt x="1143" y="48"/>
                  </a:lnTo>
                  <a:lnTo>
                    <a:pt x="1138" y="46"/>
                  </a:lnTo>
                  <a:lnTo>
                    <a:pt x="1132" y="45"/>
                  </a:lnTo>
                  <a:lnTo>
                    <a:pt x="1130" y="44"/>
                  </a:lnTo>
                  <a:lnTo>
                    <a:pt x="1127" y="44"/>
                  </a:lnTo>
                  <a:lnTo>
                    <a:pt x="1121" y="43"/>
                  </a:lnTo>
                  <a:lnTo>
                    <a:pt x="1118" y="43"/>
                  </a:lnTo>
                  <a:lnTo>
                    <a:pt x="1112" y="42"/>
                  </a:lnTo>
                  <a:lnTo>
                    <a:pt x="1109" y="41"/>
                  </a:lnTo>
                  <a:lnTo>
                    <a:pt x="1106" y="39"/>
                  </a:lnTo>
                  <a:lnTo>
                    <a:pt x="1106" y="36"/>
                  </a:lnTo>
                  <a:lnTo>
                    <a:pt x="1107" y="34"/>
                  </a:lnTo>
                  <a:lnTo>
                    <a:pt x="1112" y="33"/>
                  </a:lnTo>
                  <a:lnTo>
                    <a:pt x="1115" y="32"/>
                  </a:lnTo>
                  <a:lnTo>
                    <a:pt x="1147" y="32"/>
                  </a:lnTo>
                  <a:lnTo>
                    <a:pt x="1147" y="24"/>
                  </a:lnTo>
                  <a:lnTo>
                    <a:pt x="1144" y="23"/>
                  </a:lnTo>
                  <a:lnTo>
                    <a:pt x="1140" y="22"/>
                  </a:lnTo>
                  <a:lnTo>
                    <a:pt x="1130" y="21"/>
                  </a:lnTo>
                  <a:lnTo>
                    <a:pt x="1124" y="20"/>
                  </a:lnTo>
                  <a:close/>
                  <a:moveTo>
                    <a:pt x="1147" y="32"/>
                  </a:moveTo>
                  <a:lnTo>
                    <a:pt x="1122" y="32"/>
                  </a:lnTo>
                  <a:lnTo>
                    <a:pt x="1125" y="33"/>
                  </a:lnTo>
                  <a:lnTo>
                    <a:pt x="1130" y="33"/>
                  </a:lnTo>
                  <a:lnTo>
                    <a:pt x="1133" y="34"/>
                  </a:lnTo>
                  <a:lnTo>
                    <a:pt x="1137" y="35"/>
                  </a:lnTo>
                  <a:lnTo>
                    <a:pt x="1139" y="36"/>
                  </a:lnTo>
                  <a:lnTo>
                    <a:pt x="1143" y="37"/>
                  </a:lnTo>
                  <a:lnTo>
                    <a:pt x="1144" y="38"/>
                  </a:lnTo>
                  <a:lnTo>
                    <a:pt x="1145" y="39"/>
                  </a:lnTo>
                  <a:lnTo>
                    <a:pt x="1147" y="39"/>
                  </a:lnTo>
                  <a:lnTo>
                    <a:pt x="1147" y="32"/>
                  </a:lnTo>
                  <a:close/>
                  <a:moveTo>
                    <a:pt x="1196" y="59"/>
                  </a:moveTo>
                  <a:lnTo>
                    <a:pt x="1168" y="59"/>
                  </a:lnTo>
                  <a:lnTo>
                    <a:pt x="1153" y="97"/>
                  </a:lnTo>
                  <a:lnTo>
                    <a:pt x="1169" y="97"/>
                  </a:lnTo>
                  <a:lnTo>
                    <a:pt x="1196" y="59"/>
                  </a:lnTo>
                  <a:close/>
                  <a:moveTo>
                    <a:pt x="1315" y="65"/>
                  </a:moveTo>
                  <a:lnTo>
                    <a:pt x="1254" y="65"/>
                  </a:lnTo>
                  <a:lnTo>
                    <a:pt x="1254" y="78"/>
                  </a:lnTo>
                  <a:lnTo>
                    <a:pt x="1315" y="78"/>
                  </a:lnTo>
                  <a:lnTo>
                    <a:pt x="1315" y="65"/>
                  </a:lnTo>
                  <a:close/>
                  <a:moveTo>
                    <a:pt x="1299" y="16"/>
                  </a:moveTo>
                  <a:lnTo>
                    <a:pt x="1270" y="16"/>
                  </a:lnTo>
                  <a:lnTo>
                    <a:pt x="1270" y="65"/>
                  </a:lnTo>
                  <a:lnTo>
                    <a:pt x="1299" y="65"/>
                  </a:lnTo>
                  <a:lnTo>
                    <a:pt x="1299" y="16"/>
                  </a:lnTo>
                  <a:close/>
                  <a:moveTo>
                    <a:pt x="1315" y="3"/>
                  </a:moveTo>
                  <a:lnTo>
                    <a:pt x="1254" y="3"/>
                  </a:lnTo>
                  <a:lnTo>
                    <a:pt x="1254" y="16"/>
                  </a:lnTo>
                  <a:lnTo>
                    <a:pt x="1315" y="16"/>
                  </a:lnTo>
                  <a:lnTo>
                    <a:pt x="1315" y="3"/>
                  </a:lnTo>
                  <a:close/>
                  <a:moveTo>
                    <a:pt x="1359" y="22"/>
                  </a:moveTo>
                  <a:lnTo>
                    <a:pt x="1332" y="22"/>
                  </a:lnTo>
                  <a:lnTo>
                    <a:pt x="1332" y="78"/>
                  </a:lnTo>
                  <a:lnTo>
                    <a:pt x="1359" y="78"/>
                  </a:lnTo>
                  <a:lnTo>
                    <a:pt x="1359" y="38"/>
                  </a:lnTo>
                  <a:lnTo>
                    <a:pt x="1361" y="37"/>
                  </a:lnTo>
                  <a:lnTo>
                    <a:pt x="1364" y="36"/>
                  </a:lnTo>
                  <a:lnTo>
                    <a:pt x="1368" y="35"/>
                  </a:lnTo>
                  <a:lnTo>
                    <a:pt x="1370" y="35"/>
                  </a:lnTo>
                  <a:lnTo>
                    <a:pt x="1412" y="35"/>
                  </a:lnTo>
                  <a:lnTo>
                    <a:pt x="1409" y="29"/>
                  </a:lnTo>
                  <a:lnTo>
                    <a:pt x="1408" y="28"/>
                  </a:lnTo>
                  <a:lnTo>
                    <a:pt x="1359" y="28"/>
                  </a:lnTo>
                  <a:lnTo>
                    <a:pt x="1359" y="22"/>
                  </a:lnTo>
                  <a:close/>
                  <a:moveTo>
                    <a:pt x="1412" y="35"/>
                  </a:moveTo>
                  <a:lnTo>
                    <a:pt x="1375" y="35"/>
                  </a:lnTo>
                  <a:lnTo>
                    <a:pt x="1377" y="35"/>
                  </a:lnTo>
                  <a:lnTo>
                    <a:pt x="1381" y="36"/>
                  </a:lnTo>
                  <a:lnTo>
                    <a:pt x="1382" y="37"/>
                  </a:lnTo>
                  <a:lnTo>
                    <a:pt x="1384" y="40"/>
                  </a:lnTo>
                  <a:lnTo>
                    <a:pt x="1384" y="41"/>
                  </a:lnTo>
                  <a:lnTo>
                    <a:pt x="1385" y="46"/>
                  </a:lnTo>
                  <a:lnTo>
                    <a:pt x="1385" y="78"/>
                  </a:lnTo>
                  <a:lnTo>
                    <a:pt x="1412" y="78"/>
                  </a:lnTo>
                  <a:lnTo>
                    <a:pt x="1412" y="35"/>
                  </a:lnTo>
                  <a:close/>
                  <a:moveTo>
                    <a:pt x="1394" y="20"/>
                  </a:moveTo>
                  <a:lnTo>
                    <a:pt x="1380" y="20"/>
                  </a:lnTo>
                  <a:lnTo>
                    <a:pt x="1375" y="21"/>
                  </a:lnTo>
                  <a:lnTo>
                    <a:pt x="1367" y="24"/>
                  </a:lnTo>
                  <a:lnTo>
                    <a:pt x="1363" y="26"/>
                  </a:lnTo>
                  <a:lnTo>
                    <a:pt x="1359" y="28"/>
                  </a:lnTo>
                  <a:lnTo>
                    <a:pt x="1408" y="28"/>
                  </a:lnTo>
                  <a:lnTo>
                    <a:pt x="1400" y="22"/>
                  </a:lnTo>
                  <a:lnTo>
                    <a:pt x="1394" y="20"/>
                  </a:lnTo>
                  <a:close/>
                  <a:moveTo>
                    <a:pt x="1477" y="20"/>
                  </a:moveTo>
                  <a:lnTo>
                    <a:pt x="1466" y="20"/>
                  </a:lnTo>
                  <a:lnTo>
                    <a:pt x="1460" y="21"/>
                  </a:lnTo>
                  <a:lnTo>
                    <a:pt x="1449" y="23"/>
                  </a:lnTo>
                  <a:lnTo>
                    <a:pt x="1444" y="25"/>
                  </a:lnTo>
                  <a:lnTo>
                    <a:pt x="1435" y="30"/>
                  </a:lnTo>
                  <a:lnTo>
                    <a:pt x="1431" y="33"/>
                  </a:lnTo>
                  <a:lnTo>
                    <a:pt x="1426" y="40"/>
                  </a:lnTo>
                  <a:lnTo>
                    <a:pt x="1425" y="45"/>
                  </a:lnTo>
                  <a:lnTo>
                    <a:pt x="1425" y="56"/>
                  </a:lnTo>
                  <a:lnTo>
                    <a:pt x="1426" y="60"/>
                  </a:lnTo>
                  <a:lnTo>
                    <a:pt x="1431" y="67"/>
                  </a:lnTo>
                  <a:lnTo>
                    <a:pt x="1434" y="70"/>
                  </a:lnTo>
                  <a:lnTo>
                    <a:pt x="1443" y="75"/>
                  </a:lnTo>
                  <a:lnTo>
                    <a:pt x="1448" y="77"/>
                  </a:lnTo>
                  <a:lnTo>
                    <a:pt x="1460" y="79"/>
                  </a:lnTo>
                  <a:lnTo>
                    <a:pt x="1466" y="80"/>
                  </a:lnTo>
                  <a:lnTo>
                    <a:pt x="1480" y="80"/>
                  </a:lnTo>
                  <a:lnTo>
                    <a:pt x="1484" y="79"/>
                  </a:lnTo>
                  <a:lnTo>
                    <a:pt x="1486" y="79"/>
                  </a:lnTo>
                  <a:lnTo>
                    <a:pt x="1491" y="78"/>
                  </a:lnTo>
                  <a:lnTo>
                    <a:pt x="1493" y="78"/>
                  </a:lnTo>
                  <a:lnTo>
                    <a:pt x="1500" y="75"/>
                  </a:lnTo>
                  <a:lnTo>
                    <a:pt x="1500" y="67"/>
                  </a:lnTo>
                  <a:lnTo>
                    <a:pt x="1467" y="67"/>
                  </a:lnTo>
                  <a:lnTo>
                    <a:pt x="1462" y="66"/>
                  </a:lnTo>
                  <a:lnTo>
                    <a:pt x="1454" y="60"/>
                  </a:lnTo>
                  <a:lnTo>
                    <a:pt x="1452" y="56"/>
                  </a:lnTo>
                  <a:lnTo>
                    <a:pt x="1452" y="45"/>
                  </a:lnTo>
                  <a:lnTo>
                    <a:pt x="1454" y="41"/>
                  </a:lnTo>
                  <a:lnTo>
                    <a:pt x="1461" y="34"/>
                  </a:lnTo>
                  <a:lnTo>
                    <a:pt x="1467" y="33"/>
                  </a:lnTo>
                  <a:lnTo>
                    <a:pt x="1500" y="33"/>
                  </a:lnTo>
                  <a:lnTo>
                    <a:pt x="1500" y="25"/>
                  </a:lnTo>
                  <a:lnTo>
                    <a:pt x="1496" y="23"/>
                  </a:lnTo>
                  <a:lnTo>
                    <a:pt x="1491" y="22"/>
                  </a:lnTo>
                  <a:lnTo>
                    <a:pt x="1482" y="21"/>
                  </a:lnTo>
                  <a:lnTo>
                    <a:pt x="1477" y="20"/>
                  </a:lnTo>
                  <a:close/>
                  <a:moveTo>
                    <a:pt x="1500" y="60"/>
                  </a:moveTo>
                  <a:lnTo>
                    <a:pt x="1497" y="60"/>
                  </a:lnTo>
                  <a:lnTo>
                    <a:pt x="1495" y="62"/>
                  </a:lnTo>
                  <a:lnTo>
                    <a:pt x="1492" y="63"/>
                  </a:lnTo>
                  <a:lnTo>
                    <a:pt x="1491" y="64"/>
                  </a:lnTo>
                  <a:lnTo>
                    <a:pt x="1489" y="65"/>
                  </a:lnTo>
                  <a:lnTo>
                    <a:pt x="1487" y="65"/>
                  </a:lnTo>
                  <a:lnTo>
                    <a:pt x="1485" y="66"/>
                  </a:lnTo>
                  <a:lnTo>
                    <a:pt x="1480" y="67"/>
                  </a:lnTo>
                  <a:lnTo>
                    <a:pt x="1477" y="67"/>
                  </a:lnTo>
                  <a:lnTo>
                    <a:pt x="1500" y="67"/>
                  </a:lnTo>
                  <a:lnTo>
                    <a:pt x="1500" y="60"/>
                  </a:lnTo>
                  <a:close/>
                  <a:moveTo>
                    <a:pt x="1500" y="33"/>
                  </a:moveTo>
                  <a:lnTo>
                    <a:pt x="1476" y="33"/>
                  </a:lnTo>
                  <a:lnTo>
                    <a:pt x="1479" y="33"/>
                  </a:lnTo>
                  <a:lnTo>
                    <a:pt x="1484" y="34"/>
                  </a:lnTo>
                  <a:lnTo>
                    <a:pt x="1486" y="35"/>
                  </a:lnTo>
                  <a:lnTo>
                    <a:pt x="1490" y="36"/>
                  </a:lnTo>
                  <a:lnTo>
                    <a:pt x="1492" y="37"/>
                  </a:lnTo>
                  <a:lnTo>
                    <a:pt x="1495" y="38"/>
                  </a:lnTo>
                  <a:lnTo>
                    <a:pt x="1496" y="39"/>
                  </a:lnTo>
                  <a:lnTo>
                    <a:pt x="1497" y="40"/>
                  </a:lnTo>
                  <a:lnTo>
                    <a:pt x="1500" y="40"/>
                  </a:lnTo>
                  <a:lnTo>
                    <a:pt x="1500" y="33"/>
                  </a:lnTo>
                  <a:close/>
                  <a:moveTo>
                    <a:pt x="1540" y="59"/>
                  </a:moveTo>
                  <a:lnTo>
                    <a:pt x="1514" y="59"/>
                  </a:lnTo>
                  <a:lnTo>
                    <a:pt x="1514" y="78"/>
                  </a:lnTo>
                  <a:lnTo>
                    <a:pt x="1540" y="78"/>
                  </a:lnTo>
                  <a:lnTo>
                    <a:pt x="1540" y="5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52" name="Google Shape;152;p6"/>
          <p:cNvSpPr/>
          <p:nvPr/>
        </p:nvSpPr>
        <p:spPr>
          <a:xfrm>
            <a:off x="0" y="508000"/>
            <a:ext cx="9144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3" name="Google Shape;153;p6"/>
          <p:cNvSpPr txBox="1"/>
          <p:nvPr/>
        </p:nvSpPr>
        <p:spPr>
          <a:xfrm>
            <a:off x="396240" y="1905000"/>
            <a:ext cx="821436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What is the one question you get over and over again?</a:t>
            </a:r>
            <a:endParaRPr sz="1800">
              <a:solidFill>
                <a:schemeClr val="dk1"/>
              </a:solidFill>
              <a:latin typeface="Arial"/>
              <a:ea typeface="Arial"/>
              <a:cs typeface="Arial"/>
              <a:sym typeface="Arial"/>
            </a:endParaRPr>
          </a:p>
        </p:txBody>
      </p:sp>
      <p:sp>
        <p:nvSpPr>
          <p:cNvPr id="154" name="Google Shape;154;p6"/>
          <p:cNvSpPr/>
          <p:nvPr/>
        </p:nvSpPr>
        <p:spPr>
          <a:xfrm>
            <a:off x="396240" y="2533471"/>
            <a:ext cx="8516550" cy="92333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Do you think your SHAPE changes? </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Can I administer this tool myself to my team or customers? </a:t>
            </a:r>
            <a:endParaRPr/>
          </a:p>
        </p:txBody>
      </p:sp>
      <p:sp>
        <p:nvSpPr>
          <p:cNvPr id="155" name="Google Shape;155;p6"/>
          <p:cNvSpPr/>
          <p:nvPr/>
        </p:nvSpPr>
        <p:spPr>
          <a:xfrm>
            <a:off x="0" y="214719"/>
            <a:ext cx="9144000" cy="1292621"/>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6D94E0"/>
              </a:buClr>
              <a:buSzPts val="3000"/>
              <a:buFont typeface="Arial"/>
              <a:buNone/>
            </a:pPr>
            <a:r>
              <a:rPr lang="en-US" sz="3000" b="1" u="none" strike="noStrike" cap="none" dirty="0">
                <a:solidFill>
                  <a:schemeClr val="bg1">
                    <a:lumMod val="50000"/>
                  </a:schemeClr>
                </a:solidFill>
                <a:latin typeface="Arial"/>
                <a:ea typeface="Arial"/>
                <a:cs typeface="Arial"/>
                <a:sym typeface="Arial"/>
              </a:rPr>
              <a:t>P</a:t>
            </a:r>
            <a:r>
              <a:rPr lang="en-US" sz="3000" b="1" u="none" strike="noStrike" cap="none" dirty="0">
                <a:solidFill>
                  <a:schemeClr val="lt2"/>
                </a:solidFill>
                <a:latin typeface="Arial"/>
                <a:ea typeface="Arial"/>
                <a:cs typeface="Arial"/>
                <a:sym typeface="Arial"/>
              </a:rPr>
              <a:t>sycho</a:t>
            </a:r>
            <a:r>
              <a:rPr lang="en-US" sz="3000" b="1" i="0" u="none" strike="noStrike" cap="none" dirty="0">
                <a:solidFill>
                  <a:schemeClr val="lt2"/>
                </a:solidFill>
                <a:latin typeface="Arial"/>
                <a:ea typeface="Arial"/>
                <a:cs typeface="Arial"/>
                <a:sym typeface="Arial"/>
              </a:rPr>
              <a:t>Geometrics® Certification Workshop </a:t>
            </a:r>
            <a:endParaRPr dirty="0">
              <a:solidFill>
                <a:schemeClr val="lt2"/>
              </a:solidFill>
            </a:endParaRPr>
          </a:p>
          <a:p>
            <a:pPr marL="0" marR="0" lvl="0" indent="0" algn="ctr" rtl="0">
              <a:lnSpc>
                <a:spcPct val="100000"/>
              </a:lnSpc>
              <a:spcBef>
                <a:spcPts val="0"/>
              </a:spcBef>
              <a:spcAft>
                <a:spcPts val="0"/>
              </a:spcAft>
              <a:buClr>
                <a:srgbClr val="6D94E0"/>
              </a:buClr>
              <a:buSzPts val="3000"/>
              <a:buFont typeface="Arial"/>
              <a:buNone/>
            </a:pPr>
            <a:r>
              <a:rPr lang="en-US" sz="3000" b="1" i="0" u="none" strike="noStrike" cap="none" dirty="0">
                <a:solidFill>
                  <a:schemeClr val="lt2"/>
                </a:solidFill>
                <a:latin typeface="Arial"/>
                <a:ea typeface="Arial"/>
                <a:cs typeface="Arial"/>
                <a:sym typeface="Arial"/>
              </a:rPr>
              <a:t>– a.k.a. “SHAPES”</a:t>
            </a:r>
            <a:endParaRPr sz="3000" b="0" i="0" u="none" strike="noStrike" cap="none" dirty="0">
              <a:solidFill>
                <a:schemeClr val="lt2"/>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grpSp>
        <p:nvGrpSpPr>
          <p:cNvPr id="160" name="Google Shape;160;p7"/>
          <p:cNvGrpSpPr/>
          <p:nvPr/>
        </p:nvGrpSpPr>
        <p:grpSpPr>
          <a:xfrm>
            <a:off x="396240" y="8756015"/>
            <a:ext cx="1105535" cy="630555"/>
            <a:chOff x="748" y="-327"/>
            <a:chExt cx="1741" cy="993"/>
          </a:xfrm>
        </p:grpSpPr>
        <p:pic>
          <p:nvPicPr>
            <p:cNvPr id="161" name="Google Shape;161;p7"/>
            <p:cNvPicPr preferRelativeResize="0"/>
            <p:nvPr/>
          </p:nvPicPr>
          <p:blipFill rotWithShape="1">
            <a:blip r:embed="rId3">
              <a:alphaModFix/>
            </a:blip>
            <a:srcRect/>
            <a:stretch/>
          </p:blipFill>
          <p:spPr>
            <a:xfrm>
              <a:off x="2117" y="-327"/>
              <a:ext cx="372" cy="758"/>
            </a:xfrm>
            <a:prstGeom prst="rect">
              <a:avLst/>
            </a:prstGeom>
            <a:noFill/>
            <a:ln>
              <a:noFill/>
            </a:ln>
          </p:spPr>
        </p:pic>
        <p:pic>
          <p:nvPicPr>
            <p:cNvPr id="162" name="Google Shape;162;p7"/>
            <p:cNvPicPr preferRelativeResize="0"/>
            <p:nvPr/>
          </p:nvPicPr>
          <p:blipFill rotWithShape="1">
            <a:blip r:embed="rId4">
              <a:alphaModFix/>
            </a:blip>
            <a:srcRect/>
            <a:stretch/>
          </p:blipFill>
          <p:spPr>
            <a:xfrm>
              <a:off x="1448" y="-327"/>
              <a:ext cx="640" cy="758"/>
            </a:xfrm>
            <a:prstGeom prst="rect">
              <a:avLst/>
            </a:prstGeom>
            <a:noFill/>
            <a:ln>
              <a:noFill/>
            </a:ln>
          </p:spPr>
        </p:pic>
        <p:pic>
          <p:nvPicPr>
            <p:cNvPr id="163" name="Google Shape;163;p7"/>
            <p:cNvPicPr preferRelativeResize="0"/>
            <p:nvPr/>
          </p:nvPicPr>
          <p:blipFill rotWithShape="1">
            <a:blip r:embed="rId5">
              <a:alphaModFix/>
            </a:blip>
            <a:srcRect/>
            <a:stretch/>
          </p:blipFill>
          <p:spPr>
            <a:xfrm>
              <a:off x="1618" y="-189"/>
              <a:ext cx="189" cy="208"/>
            </a:xfrm>
            <a:prstGeom prst="rect">
              <a:avLst/>
            </a:prstGeom>
            <a:noFill/>
            <a:ln>
              <a:noFill/>
            </a:ln>
          </p:spPr>
        </p:pic>
        <p:pic>
          <p:nvPicPr>
            <p:cNvPr id="164" name="Google Shape;164;p7"/>
            <p:cNvPicPr preferRelativeResize="0"/>
            <p:nvPr/>
          </p:nvPicPr>
          <p:blipFill rotWithShape="1">
            <a:blip r:embed="rId6">
              <a:alphaModFix/>
            </a:blip>
            <a:srcRect/>
            <a:stretch/>
          </p:blipFill>
          <p:spPr>
            <a:xfrm>
              <a:off x="748" y="-327"/>
              <a:ext cx="581" cy="758"/>
            </a:xfrm>
            <a:prstGeom prst="rect">
              <a:avLst/>
            </a:prstGeom>
            <a:noFill/>
            <a:ln>
              <a:noFill/>
            </a:ln>
          </p:spPr>
        </p:pic>
        <p:sp>
          <p:nvSpPr>
            <p:cNvPr id="165" name="Google Shape;165;p7"/>
            <p:cNvSpPr/>
            <p:nvPr/>
          </p:nvSpPr>
          <p:spPr>
            <a:xfrm>
              <a:off x="749" y="84"/>
              <a:ext cx="1642" cy="117"/>
            </a:xfrm>
            <a:prstGeom prst="rect">
              <a:avLst/>
            </a:prstGeom>
            <a:solidFill>
              <a:srgbClr val="231F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66" name="Google Shape;166;p7"/>
            <p:cNvPicPr preferRelativeResize="0"/>
            <p:nvPr/>
          </p:nvPicPr>
          <p:blipFill rotWithShape="1">
            <a:blip r:embed="rId7">
              <a:alphaModFix/>
            </a:blip>
            <a:srcRect/>
            <a:stretch/>
          </p:blipFill>
          <p:spPr>
            <a:xfrm>
              <a:off x="751" y="469"/>
              <a:ext cx="1736" cy="197"/>
            </a:xfrm>
            <a:prstGeom prst="rect">
              <a:avLst/>
            </a:prstGeom>
            <a:noFill/>
            <a:ln>
              <a:noFill/>
            </a:ln>
          </p:spPr>
        </p:pic>
        <p:sp>
          <p:nvSpPr>
            <p:cNvPr id="167" name="Google Shape;167;p7"/>
            <p:cNvSpPr/>
            <p:nvPr/>
          </p:nvSpPr>
          <p:spPr>
            <a:xfrm>
              <a:off x="809" y="101"/>
              <a:ext cx="1541" cy="98"/>
            </a:xfrm>
            <a:custGeom>
              <a:avLst/>
              <a:gdLst/>
              <a:ahLst/>
              <a:cxnLst/>
              <a:rect l="l" t="t" r="r" b="b"/>
              <a:pathLst>
                <a:path w="1541" h="98" extrusionOk="0">
                  <a:moveTo>
                    <a:pt x="28" y="3"/>
                  </a:moveTo>
                  <a:lnTo>
                    <a:pt x="0" y="3"/>
                  </a:lnTo>
                  <a:lnTo>
                    <a:pt x="0" y="78"/>
                  </a:lnTo>
                  <a:lnTo>
                    <a:pt x="28" y="78"/>
                  </a:lnTo>
                  <a:lnTo>
                    <a:pt x="28" y="45"/>
                  </a:lnTo>
                  <a:lnTo>
                    <a:pt x="95" y="45"/>
                  </a:lnTo>
                  <a:lnTo>
                    <a:pt x="95" y="31"/>
                  </a:lnTo>
                  <a:lnTo>
                    <a:pt x="28" y="31"/>
                  </a:lnTo>
                  <a:lnTo>
                    <a:pt x="28" y="3"/>
                  </a:lnTo>
                  <a:close/>
                  <a:moveTo>
                    <a:pt x="95" y="45"/>
                  </a:moveTo>
                  <a:lnTo>
                    <a:pt x="66" y="45"/>
                  </a:lnTo>
                  <a:lnTo>
                    <a:pt x="66" y="78"/>
                  </a:lnTo>
                  <a:lnTo>
                    <a:pt x="95" y="78"/>
                  </a:lnTo>
                  <a:lnTo>
                    <a:pt x="95" y="45"/>
                  </a:lnTo>
                  <a:close/>
                  <a:moveTo>
                    <a:pt x="95" y="3"/>
                  </a:moveTo>
                  <a:lnTo>
                    <a:pt x="66" y="3"/>
                  </a:lnTo>
                  <a:lnTo>
                    <a:pt x="66" y="31"/>
                  </a:lnTo>
                  <a:lnTo>
                    <a:pt x="95" y="31"/>
                  </a:lnTo>
                  <a:lnTo>
                    <a:pt x="95" y="3"/>
                  </a:lnTo>
                  <a:close/>
                  <a:moveTo>
                    <a:pt x="143" y="22"/>
                  </a:moveTo>
                  <a:lnTo>
                    <a:pt x="116" y="22"/>
                  </a:lnTo>
                  <a:lnTo>
                    <a:pt x="116" y="78"/>
                  </a:lnTo>
                  <a:lnTo>
                    <a:pt x="143" y="78"/>
                  </a:lnTo>
                  <a:lnTo>
                    <a:pt x="143" y="22"/>
                  </a:lnTo>
                  <a:close/>
                  <a:moveTo>
                    <a:pt x="144" y="0"/>
                  </a:moveTo>
                  <a:lnTo>
                    <a:pt x="116" y="0"/>
                  </a:lnTo>
                  <a:lnTo>
                    <a:pt x="116" y="14"/>
                  </a:lnTo>
                  <a:lnTo>
                    <a:pt x="144" y="14"/>
                  </a:lnTo>
                  <a:lnTo>
                    <a:pt x="144" y="0"/>
                  </a:lnTo>
                  <a:close/>
                  <a:moveTo>
                    <a:pt x="191" y="34"/>
                  </a:moveTo>
                  <a:lnTo>
                    <a:pt x="165" y="34"/>
                  </a:lnTo>
                  <a:lnTo>
                    <a:pt x="165" y="67"/>
                  </a:lnTo>
                  <a:lnTo>
                    <a:pt x="167" y="72"/>
                  </a:lnTo>
                  <a:lnTo>
                    <a:pt x="177" y="78"/>
                  </a:lnTo>
                  <a:lnTo>
                    <a:pt x="185" y="79"/>
                  </a:lnTo>
                  <a:lnTo>
                    <a:pt x="204" y="79"/>
                  </a:lnTo>
                  <a:lnTo>
                    <a:pt x="211" y="79"/>
                  </a:lnTo>
                  <a:lnTo>
                    <a:pt x="214" y="78"/>
                  </a:lnTo>
                  <a:lnTo>
                    <a:pt x="217" y="78"/>
                  </a:lnTo>
                  <a:lnTo>
                    <a:pt x="217" y="67"/>
                  </a:lnTo>
                  <a:lnTo>
                    <a:pt x="201" y="67"/>
                  </a:lnTo>
                  <a:lnTo>
                    <a:pt x="198" y="67"/>
                  </a:lnTo>
                  <a:lnTo>
                    <a:pt x="194" y="65"/>
                  </a:lnTo>
                  <a:lnTo>
                    <a:pt x="193" y="64"/>
                  </a:lnTo>
                  <a:lnTo>
                    <a:pt x="192" y="63"/>
                  </a:lnTo>
                  <a:lnTo>
                    <a:pt x="192" y="62"/>
                  </a:lnTo>
                  <a:lnTo>
                    <a:pt x="191" y="61"/>
                  </a:lnTo>
                  <a:lnTo>
                    <a:pt x="191" y="34"/>
                  </a:lnTo>
                  <a:close/>
                  <a:moveTo>
                    <a:pt x="217" y="65"/>
                  </a:moveTo>
                  <a:lnTo>
                    <a:pt x="214" y="65"/>
                  </a:lnTo>
                  <a:lnTo>
                    <a:pt x="213" y="66"/>
                  </a:lnTo>
                  <a:lnTo>
                    <a:pt x="212" y="66"/>
                  </a:lnTo>
                  <a:lnTo>
                    <a:pt x="207" y="67"/>
                  </a:lnTo>
                  <a:lnTo>
                    <a:pt x="201" y="67"/>
                  </a:lnTo>
                  <a:lnTo>
                    <a:pt x="217" y="67"/>
                  </a:lnTo>
                  <a:lnTo>
                    <a:pt x="217" y="65"/>
                  </a:lnTo>
                  <a:close/>
                  <a:moveTo>
                    <a:pt x="217" y="22"/>
                  </a:moveTo>
                  <a:lnTo>
                    <a:pt x="154" y="22"/>
                  </a:lnTo>
                  <a:lnTo>
                    <a:pt x="154" y="34"/>
                  </a:lnTo>
                  <a:lnTo>
                    <a:pt x="217" y="34"/>
                  </a:lnTo>
                  <a:lnTo>
                    <a:pt x="217" y="22"/>
                  </a:lnTo>
                  <a:close/>
                  <a:moveTo>
                    <a:pt x="191" y="6"/>
                  </a:moveTo>
                  <a:lnTo>
                    <a:pt x="165" y="6"/>
                  </a:lnTo>
                  <a:lnTo>
                    <a:pt x="165" y="22"/>
                  </a:lnTo>
                  <a:lnTo>
                    <a:pt x="191" y="22"/>
                  </a:lnTo>
                  <a:lnTo>
                    <a:pt x="191" y="6"/>
                  </a:lnTo>
                  <a:close/>
                  <a:moveTo>
                    <a:pt x="280" y="20"/>
                  </a:moveTo>
                  <a:lnTo>
                    <a:pt x="252" y="20"/>
                  </a:lnTo>
                  <a:lnTo>
                    <a:pt x="241" y="23"/>
                  </a:lnTo>
                  <a:lnTo>
                    <a:pt x="225" y="34"/>
                  </a:lnTo>
                  <a:lnTo>
                    <a:pt x="221" y="41"/>
                  </a:lnTo>
                  <a:lnTo>
                    <a:pt x="221" y="60"/>
                  </a:lnTo>
                  <a:lnTo>
                    <a:pt x="225" y="67"/>
                  </a:lnTo>
                  <a:lnTo>
                    <a:pt x="243" y="77"/>
                  </a:lnTo>
                  <a:lnTo>
                    <a:pt x="255" y="80"/>
                  </a:lnTo>
                  <a:lnTo>
                    <a:pt x="279" y="80"/>
                  </a:lnTo>
                  <a:lnTo>
                    <a:pt x="285" y="79"/>
                  </a:lnTo>
                  <a:lnTo>
                    <a:pt x="288" y="79"/>
                  </a:lnTo>
                  <a:lnTo>
                    <a:pt x="291" y="78"/>
                  </a:lnTo>
                  <a:lnTo>
                    <a:pt x="294" y="78"/>
                  </a:lnTo>
                  <a:lnTo>
                    <a:pt x="296" y="77"/>
                  </a:lnTo>
                  <a:lnTo>
                    <a:pt x="304" y="75"/>
                  </a:lnTo>
                  <a:lnTo>
                    <a:pt x="304" y="67"/>
                  </a:lnTo>
                  <a:lnTo>
                    <a:pt x="270" y="67"/>
                  </a:lnTo>
                  <a:lnTo>
                    <a:pt x="267" y="67"/>
                  </a:lnTo>
                  <a:lnTo>
                    <a:pt x="261" y="66"/>
                  </a:lnTo>
                  <a:lnTo>
                    <a:pt x="258" y="65"/>
                  </a:lnTo>
                  <a:lnTo>
                    <a:pt x="253" y="63"/>
                  </a:lnTo>
                  <a:lnTo>
                    <a:pt x="252" y="62"/>
                  </a:lnTo>
                  <a:lnTo>
                    <a:pt x="249" y="58"/>
                  </a:lnTo>
                  <a:lnTo>
                    <a:pt x="248" y="56"/>
                  </a:lnTo>
                  <a:lnTo>
                    <a:pt x="248" y="53"/>
                  </a:lnTo>
                  <a:lnTo>
                    <a:pt x="306" y="53"/>
                  </a:lnTo>
                  <a:lnTo>
                    <a:pt x="306" y="43"/>
                  </a:lnTo>
                  <a:lnTo>
                    <a:pt x="248" y="43"/>
                  </a:lnTo>
                  <a:lnTo>
                    <a:pt x="248" y="39"/>
                  </a:lnTo>
                  <a:lnTo>
                    <a:pt x="250" y="36"/>
                  </a:lnTo>
                  <a:lnTo>
                    <a:pt x="255" y="32"/>
                  </a:lnTo>
                  <a:lnTo>
                    <a:pt x="259" y="31"/>
                  </a:lnTo>
                  <a:lnTo>
                    <a:pt x="302" y="31"/>
                  </a:lnTo>
                  <a:lnTo>
                    <a:pt x="289" y="22"/>
                  </a:lnTo>
                  <a:lnTo>
                    <a:pt x="280" y="20"/>
                  </a:lnTo>
                  <a:close/>
                  <a:moveTo>
                    <a:pt x="304" y="61"/>
                  </a:moveTo>
                  <a:lnTo>
                    <a:pt x="301" y="61"/>
                  </a:lnTo>
                  <a:lnTo>
                    <a:pt x="300" y="61"/>
                  </a:lnTo>
                  <a:lnTo>
                    <a:pt x="299" y="62"/>
                  </a:lnTo>
                  <a:lnTo>
                    <a:pt x="295" y="63"/>
                  </a:lnTo>
                  <a:lnTo>
                    <a:pt x="293" y="64"/>
                  </a:lnTo>
                  <a:lnTo>
                    <a:pt x="288" y="65"/>
                  </a:lnTo>
                  <a:lnTo>
                    <a:pt x="286" y="66"/>
                  </a:lnTo>
                  <a:lnTo>
                    <a:pt x="280" y="67"/>
                  </a:lnTo>
                  <a:lnTo>
                    <a:pt x="277" y="67"/>
                  </a:lnTo>
                  <a:lnTo>
                    <a:pt x="304" y="67"/>
                  </a:lnTo>
                  <a:lnTo>
                    <a:pt x="304" y="61"/>
                  </a:lnTo>
                  <a:close/>
                  <a:moveTo>
                    <a:pt x="302" y="31"/>
                  </a:moveTo>
                  <a:lnTo>
                    <a:pt x="270" y="31"/>
                  </a:lnTo>
                  <a:lnTo>
                    <a:pt x="273" y="32"/>
                  </a:lnTo>
                  <a:lnTo>
                    <a:pt x="278" y="36"/>
                  </a:lnTo>
                  <a:lnTo>
                    <a:pt x="279" y="39"/>
                  </a:lnTo>
                  <a:lnTo>
                    <a:pt x="280" y="43"/>
                  </a:lnTo>
                  <a:lnTo>
                    <a:pt x="306" y="43"/>
                  </a:lnTo>
                  <a:lnTo>
                    <a:pt x="306" y="38"/>
                  </a:lnTo>
                  <a:lnTo>
                    <a:pt x="302" y="32"/>
                  </a:lnTo>
                  <a:lnTo>
                    <a:pt x="302" y="31"/>
                  </a:lnTo>
                  <a:close/>
                  <a:moveTo>
                    <a:pt x="418" y="3"/>
                  </a:moveTo>
                  <a:lnTo>
                    <a:pt x="366" y="3"/>
                  </a:lnTo>
                  <a:lnTo>
                    <a:pt x="366" y="78"/>
                  </a:lnTo>
                  <a:lnTo>
                    <a:pt x="394" y="78"/>
                  </a:lnTo>
                  <a:lnTo>
                    <a:pt x="394" y="51"/>
                  </a:lnTo>
                  <a:lnTo>
                    <a:pt x="438" y="51"/>
                  </a:lnTo>
                  <a:lnTo>
                    <a:pt x="432" y="46"/>
                  </a:lnTo>
                  <a:lnTo>
                    <a:pt x="439" y="44"/>
                  </a:lnTo>
                  <a:lnTo>
                    <a:pt x="444" y="41"/>
                  </a:lnTo>
                  <a:lnTo>
                    <a:pt x="449" y="37"/>
                  </a:lnTo>
                  <a:lnTo>
                    <a:pt x="394" y="37"/>
                  </a:lnTo>
                  <a:lnTo>
                    <a:pt x="394" y="17"/>
                  </a:lnTo>
                  <a:lnTo>
                    <a:pt x="453" y="17"/>
                  </a:lnTo>
                  <a:lnTo>
                    <a:pt x="448" y="11"/>
                  </a:lnTo>
                  <a:lnTo>
                    <a:pt x="445" y="9"/>
                  </a:lnTo>
                  <a:lnTo>
                    <a:pt x="437" y="6"/>
                  </a:lnTo>
                  <a:lnTo>
                    <a:pt x="432" y="5"/>
                  </a:lnTo>
                  <a:lnTo>
                    <a:pt x="423" y="4"/>
                  </a:lnTo>
                  <a:lnTo>
                    <a:pt x="418" y="3"/>
                  </a:lnTo>
                  <a:close/>
                  <a:moveTo>
                    <a:pt x="438" y="51"/>
                  </a:moveTo>
                  <a:lnTo>
                    <a:pt x="404" y="51"/>
                  </a:lnTo>
                  <a:lnTo>
                    <a:pt x="436" y="78"/>
                  </a:lnTo>
                  <a:lnTo>
                    <a:pt x="470" y="78"/>
                  </a:lnTo>
                  <a:lnTo>
                    <a:pt x="438" y="51"/>
                  </a:lnTo>
                  <a:close/>
                  <a:moveTo>
                    <a:pt x="453" y="17"/>
                  </a:moveTo>
                  <a:lnTo>
                    <a:pt x="394" y="17"/>
                  </a:lnTo>
                  <a:lnTo>
                    <a:pt x="412" y="17"/>
                  </a:lnTo>
                  <a:lnTo>
                    <a:pt x="414" y="17"/>
                  </a:lnTo>
                  <a:lnTo>
                    <a:pt x="416" y="18"/>
                  </a:lnTo>
                  <a:lnTo>
                    <a:pt x="420" y="19"/>
                  </a:lnTo>
                  <a:lnTo>
                    <a:pt x="422" y="20"/>
                  </a:lnTo>
                  <a:lnTo>
                    <a:pt x="424" y="23"/>
                  </a:lnTo>
                  <a:lnTo>
                    <a:pt x="425" y="24"/>
                  </a:lnTo>
                  <a:lnTo>
                    <a:pt x="425" y="28"/>
                  </a:lnTo>
                  <a:lnTo>
                    <a:pt x="424" y="30"/>
                  </a:lnTo>
                  <a:lnTo>
                    <a:pt x="423" y="33"/>
                  </a:lnTo>
                  <a:lnTo>
                    <a:pt x="421" y="34"/>
                  </a:lnTo>
                  <a:lnTo>
                    <a:pt x="419" y="35"/>
                  </a:lnTo>
                  <a:lnTo>
                    <a:pt x="417" y="36"/>
                  </a:lnTo>
                  <a:lnTo>
                    <a:pt x="415" y="37"/>
                  </a:lnTo>
                  <a:lnTo>
                    <a:pt x="410" y="37"/>
                  </a:lnTo>
                  <a:lnTo>
                    <a:pt x="394" y="37"/>
                  </a:lnTo>
                  <a:lnTo>
                    <a:pt x="449" y="37"/>
                  </a:lnTo>
                  <a:lnTo>
                    <a:pt x="452" y="34"/>
                  </a:lnTo>
                  <a:lnTo>
                    <a:pt x="454" y="30"/>
                  </a:lnTo>
                  <a:lnTo>
                    <a:pt x="454" y="20"/>
                  </a:lnTo>
                  <a:lnTo>
                    <a:pt x="453" y="17"/>
                  </a:lnTo>
                  <a:close/>
                  <a:moveTo>
                    <a:pt x="529" y="20"/>
                  </a:moveTo>
                  <a:lnTo>
                    <a:pt x="502" y="20"/>
                  </a:lnTo>
                  <a:lnTo>
                    <a:pt x="491" y="23"/>
                  </a:lnTo>
                  <a:lnTo>
                    <a:pt x="475" y="34"/>
                  </a:lnTo>
                  <a:lnTo>
                    <a:pt x="471" y="41"/>
                  </a:lnTo>
                  <a:lnTo>
                    <a:pt x="471" y="60"/>
                  </a:lnTo>
                  <a:lnTo>
                    <a:pt x="475" y="67"/>
                  </a:lnTo>
                  <a:lnTo>
                    <a:pt x="492" y="77"/>
                  </a:lnTo>
                  <a:lnTo>
                    <a:pt x="504" y="80"/>
                  </a:lnTo>
                  <a:lnTo>
                    <a:pt x="529" y="80"/>
                  </a:lnTo>
                  <a:lnTo>
                    <a:pt x="535" y="79"/>
                  </a:lnTo>
                  <a:lnTo>
                    <a:pt x="538" y="79"/>
                  </a:lnTo>
                  <a:lnTo>
                    <a:pt x="544" y="78"/>
                  </a:lnTo>
                  <a:lnTo>
                    <a:pt x="546" y="77"/>
                  </a:lnTo>
                  <a:lnTo>
                    <a:pt x="554" y="75"/>
                  </a:lnTo>
                  <a:lnTo>
                    <a:pt x="554" y="67"/>
                  </a:lnTo>
                  <a:lnTo>
                    <a:pt x="520" y="67"/>
                  </a:lnTo>
                  <a:lnTo>
                    <a:pt x="516" y="67"/>
                  </a:lnTo>
                  <a:lnTo>
                    <a:pt x="510" y="66"/>
                  </a:lnTo>
                  <a:lnTo>
                    <a:pt x="508" y="65"/>
                  </a:lnTo>
                  <a:lnTo>
                    <a:pt x="503" y="63"/>
                  </a:lnTo>
                  <a:lnTo>
                    <a:pt x="501" y="62"/>
                  </a:lnTo>
                  <a:lnTo>
                    <a:pt x="498" y="58"/>
                  </a:lnTo>
                  <a:lnTo>
                    <a:pt x="498" y="56"/>
                  </a:lnTo>
                  <a:lnTo>
                    <a:pt x="497" y="53"/>
                  </a:lnTo>
                  <a:lnTo>
                    <a:pt x="555" y="53"/>
                  </a:lnTo>
                  <a:lnTo>
                    <a:pt x="555" y="43"/>
                  </a:lnTo>
                  <a:lnTo>
                    <a:pt x="497" y="43"/>
                  </a:lnTo>
                  <a:lnTo>
                    <a:pt x="498" y="39"/>
                  </a:lnTo>
                  <a:lnTo>
                    <a:pt x="499" y="36"/>
                  </a:lnTo>
                  <a:lnTo>
                    <a:pt x="505" y="32"/>
                  </a:lnTo>
                  <a:lnTo>
                    <a:pt x="509" y="31"/>
                  </a:lnTo>
                  <a:lnTo>
                    <a:pt x="552" y="31"/>
                  </a:lnTo>
                  <a:lnTo>
                    <a:pt x="539" y="22"/>
                  </a:lnTo>
                  <a:lnTo>
                    <a:pt x="529" y="20"/>
                  </a:lnTo>
                  <a:close/>
                  <a:moveTo>
                    <a:pt x="554" y="61"/>
                  </a:moveTo>
                  <a:lnTo>
                    <a:pt x="551" y="61"/>
                  </a:lnTo>
                  <a:lnTo>
                    <a:pt x="550" y="61"/>
                  </a:lnTo>
                  <a:lnTo>
                    <a:pt x="548" y="62"/>
                  </a:lnTo>
                  <a:lnTo>
                    <a:pt x="545" y="63"/>
                  </a:lnTo>
                  <a:lnTo>
                    <a:pt x="543" y="64"/>
                  </a:lnTo>
                  <a:lnTo>
                    <a:pt x="538" y="65"/>
                  </a:lnTo>
                  <a:lnTo>
                    <a:pt x="535" y="66"/>
                  </a:lnTo>
                  <a:lnTo>
                    <a:pt x="529" y="67"/>
                  </a:lnTo>
                  <a:lnTo>
                    <a:pt x="526" y="67"/>
                  </a:lnTo>
                  <a:lnTo>
                    <a:pt x="554" y="67"/>
                  </a:lnTo>
                  <a:lnTo>
                    <a:pt x="554" y="61"/>
                  </a:lnTo>
                  <a:close/>
                  <a:moveTo>
                    <a:pt x="552" y="31"/>
                  </a:moveTo>
                  <a:lnTo>
                    <a:pt x="519" y="31"/>
                  </a:lnTo>
                  <a:lnTo>
                    <a:pt x="523" y="32"/>
                  </a:lnTo>
                  <a:lnTo>
                    <a:pt x="528" y="36"/>
                  </a:lnTo>
                  <a:lnTo>
                    <a:pt x="529" y="39"/>
                  </a:lnTo>
                  <a:lnTo>
                    <a:pt x="529" y="43"/>
                  </a:lnTo>
                  <a:lnTo>
                    <a:pt x="555" y="43"/>
                  </a:lnTo>
                  <a:lnTo>
                    <a:pt x="555" y="38"/>
                  </a:lnTo>
                  <a:lnTo>
                    <a:pt x="552" y="32"/>
                  </a:lnTo>
                  <a:lnTo>
                    <a:pt x="552" y="31"/>
                  </a:lnTo>
                  <a:close/>
                  <a:moveTo>
                    <a:pt x="565" y="60"/>
                  </a:moveTo>
                  <a:lnTo>
                    <a:pt x="563" y="60"/>
                  </a:lnTo>
                  <a:lnTo>
                    <a:pt x="563" y="75"/>
                  </a:lnTo>
                  <a:lnTo>
                    <a:pt x="567" y="77"/>
                  </a:lnTo>
                  <a:lnTo>
                    <a:pt x="572" y="78"/>
                  </a:lnTo>
                  <a:lnTo>
                    <a:pt x="583" y="79"/>
                  </a:lnTo>
                  <a:lnTo>
                    <a:pt x="589" y="80"/>
                  </a:lnTo>
                  <a:lnTo>
                    <a:pt x="602" y="80"/>
                  </a:lnTo>
                  <a:lnTo>
                    <a:pt x="608" y="79"/>
                  </a:lnTo>
                  <a:lnTo>
                    <a:pt x="617" y="77"/>
                  </a:lnTo>
                  <a:lnTo>
                    <a:pt x="622" y="76"/>
                  </a:lnTo>
                  <a:lnTo>
                    <a:pt x="629" y="73"/>
                  </a:lnTo>
                  <a:lnTo>
                    <a:pt x="631" y="71"/>
                  </a:lnTo>
                  <a:lnTo>
                    <a:pt x="634" y="68"/>
                  </a:lnTo>
                  <a:lnTo>
                    <a:pt x="591" y="68"/>
                  </a:lnTo>
                  <a:lnTo>
                    <a:pt x="588" y="68"/>
                  </a:lnTo>
                  <a:lnTo>
                    <a:pt x="582" y="66"/>
                  </a:lnTo>
                  <a:lnTo>
                    <a:pt x="579" y="66"/>
                  </a:lnTo>
                  <a:lnTo>
                    <a:pt x="577" y="65"/>
                  </a:lnTo>
                  <a:lnTo>
                    <a:pt x="574" y="64"/>
                  </a:lnTo>
                  <a:lnTo>
                    <a:pt x="571" y="63"/>
                  </a:lnTo>
                  <a:lnTo>
                    <a:pt x="567" y="61"/>
                  </a:lnTo>
                  <a:lnTo>
                    <a:pt x="565" y="60"/>
                  </a:lnTo>
                  <a:close/>
                  <a:moveTo>
                    <a:pt x="609" y="20"/>
                  </a:moveTo>
                  <a:lnTo>
                    <a:pt x="597" y="20"/>
                  </a:lnTo>
                  <a:lnTo>
                    <a:pt x="591" y="21"/>
                  </a:lnTo>
                  <a:lnTo>
                    <a:pt x="581" y="23"/>
                  </a:lnTo>
                  <a:lnTo>
                    <a:pt x="577" y="24"/>
                  </a:lnTo>
                  <a:lnTo>
                    <a:pt x="571" y="28"/>
                  </a:lnTo>
                  <a:lnTo>
                    <a:pt x="568" y="30"/>
                  </a:lnTo>
                  <a:lnTo>
                    <a:pt x="565" y="34"/>
                  </a:lnTo>
                  <a:lnTo>
                    <a:pt x="564" y="36"/>
                  </a:lnTo>
                  <a:lnTo>
                    <a:pt x="564" y="44"/>
                  </a:lnTo>
                  <a:lnTo>
                    <a:pt x="565" y="47"/>
                  </a:lnTo>
                  <a:lnTo>
                    <a:pt x="572" y="52"/>
                  </a:lnTo>
                  <a:lnTo>
                    <a:pt x="577" y="54"/>
                  </a:lnTo>
                  <a:lnTo>
                    <a:pt x="586" y="56"/>
                  </a:lnTo>
                  <a:lnTo>
                    <a:pt x="589" y="57"/>
                  </a:lnTo>
                  <a:lnTo>
                    <a:pt x="595" y="57"/>
                  </a:lnTo>
                  <a:lnTo>
                    <a:pt x="597" y="58"/>
                  </a:lnTo>
                  <a:lnTo>
                    <a:pt x="603" y="59"/>
                  </a:lnTo>
                  <a:lnTo>
                    <a:pt x="606" y="59"/>
                  </a:lnTo>
                  <a:lnTo>
                    <a:pt x="608" y="61"/>
                  </a:lnTo>
                  <a:lnTo>
                    <a:pt x="609" y="62"/>
                  </a:lnTo>
                  <a:lnTo>
                    <a:pt x="609" y="65"/>
                  </a:lnTo>
                  <a:lnTo>
                    <a:pt x="608" y="66"/>
                  </a:lnTo>
                  <a:lnTo>
                    <a:pt x="602" y="67"/>
                  </a:lnTo>
                  <a:lnTo>
                    <a:pt x="599" y="68"/>
                  </a:lnTo>
                  <a:lnTo>
                    <a:pt x="634" y="68"/>
                  </a:lnTo>
                  <a:lnTo>
                    <a:pt x="635" y="66"/>
                  </a:lnTo>
                  <a:lnTo>
                    <a:pt x="636" y="63"/>
                  </a:lnTo>
                  <a:lnTo>
                    <a:pt x="636" y="56"/>
                  </a:lnTo>
                  <a:lnTo>
                    <a:pt x="634" y="53"/>
                  </a:lnTo>
                  <a:lnTo>
                    <a:pt x="628" y="48"/>
                  </a:lnTo>
                  <a:lnTo>
                    <a:pt x="623" y="46"/>
                  </a:lnTo>
                  <a:lnTo>
                    <a:pt x="617" y="45"/>
                  </a:lnTo>
                  <a:lnTo>
                    <a:pt x="615" y="44"/>
                  </a:lnTo>
                  <a:lnTo>
                    <a:pt x="612" y="44"/>
                  </a:lnTo>
                  <a:lnTo>
                    <a:pt x="606" y="43"/>
                  </a:lnTo>
                  <a:lnTo>
                    <a:pt x="603" y="43"/>
                  </a:lnTo>
                  <a:lnTo>
                    <a:pt x="597" y="42"/>
                  </a:lnTo>
                  <a:lnTo>
                    <a:pt x="594" y="41"/>
                  </a:lnTo>
                  <a:lnTo>
                    <a:pt x="591" y="39"/>
                  </a:lnTo>
                  <a:lnTo>
                    <a:pt x="591" y="36"/>
                  </a:lnTo>
                  <a:lnTo>
                    <a:pt x="592" y="34"/>
                  </a:lnTo>
                  <a:lnTo>
                    <a:pt x="597" y="33"/>
                  </a:lnTo>
                  <a:lnTo>
                    <a:pt x="600" y="32"/>
                  </a:lnTo>
                  <a:lnTo>
                    <a:pt x="632" y="32"/>
                  </a:lnTo>
                  <a:lnTo>
                    <a:pt x="632" y="24"/>
                  </a:lnTo>
                  <a:lnTo>
                    <a:pt x="629" y="23"/>
                  </a:lnTo>
                  <a:lnTo>
                    <a:pt x="625" y="22"/>
                  </a:lnTo>
                  <a:lnTo>
                    <a:pt x="615" y="21"/>
                  </a:lnTo>
                  <a:lnTo>
                    <a:pt x="609" y="20"/>
                  </a:lnTo>
                  <a:close/>
                  <a:moveTo>
                    <a:pt x="632" y="32"/>
                  </a:moveTo>
                  <a:lnTo>
                    <a:pt x="607" y="32"/>
                  </a:lnTo>
                  <a:lnTo>
                    <a:pt x="610" y="33"/>
                  </a:lnTo>
                  <a:lnTo>
                    <a:pt x="615" y="33"/>
                  </a:lnTo>
                  <a:lnTo>
                    <a:pt x="618" y="34"/>
                  </a:lnTo>
                  <a:lnTo>
                    <a:pt x="622" y="35"/>
                  </a:lnTo>
                  <a:lnTo>
                    <a:pt x="624" y="36"/>
                  </a:lnTo>
                  <a:lnTo>
                    <a:pt x="628" y="37"/>
                  </a:lnTo>
                  <a:lnTo>
                    <a:pt x="629" y="38"/>
                  </a:lnTo>
                  <a:lnTo>
                    <a:pt x="630" y="39"/>
                  </a:lnTo>
                  <a:lnTo>
                    <a:pt x="632" y="39"/>
                  </a:lnTo>
                  <a:lnTo>
                    <a:pt x="632" y="32"/>
                  </a:lnTo>
                  <a:close/>
                  <a:moveTo>
                    <a:pt x="700" y="20"/>
                  </a:moveTo>
                  <a:lnTo>
                    <a:pt x="672" y="20"/>
                  </a:lnTo>
                  <a:lnTo>
                    <a:pt x="662" y="23"/>
                  </a:lnTo>
                  <a:lnTo>
                    <a:pt x="646" y="33"/>
                  </a:lnTo>
                  <a:lnTo>
                    <a:pt x="642" y="41"/>
                  </a:lnTo>
                  <a:lnTo>
                    <a:pt x="642" y="59"/>
                  </a:lnTo>
                  <a:lnTo>
                    <a:pt x="646" y="67"/>
                  </a:lnTo>
                  <a:lnTo>
                    <a:pt x="662" y="77"/>
                  </a:lnTo>
                  <a:lnTo>
                    <a:pt x="672" y="80"/>
                  </a:lnTo>
                  <a:lnTo>
                    <a:pt x="700" y="80"/>
                  </a:lnTo>
                  <a:lnTo>
                    <a:pt x="711" y="77"/>
                  </a:lnTo>
                  <a:lnTo>
                    <a:pt x="725" y="67"/>
                  </a:lnTo>
                  <a:lnTo>
                    <a:pt x="684" y="67"/>
                  </a:lnTo>
                  <a:lnTo>
                    <a:pt x="682" y="67"/>
                  </a:lnTo>
                  <a:lnTo>
                    <a:pt x="677" y="66"/>
                  </a:lnTo>
                  <a:lnTo>
                    <a:pt x="676" y="65"/>
                  </a:lnTo>
                  <a:lnTo>
                    <a:pt x="673" y="62"/>
                  </a:lnTo>
                  <a:lnTo>
                    <a:pt x="672" y="61"/>
                  </a:lnTo>
                  <a:lnTo>
                    <a:pt x="670" y="56"/>
                  </a:lnTo>
                  <a:lnTo>
                    <a:pt x="670" y="54"/>
                  </a:lnTo>
                  <a:lnTo>
                    <a:pt x="670" y="47"/>
                  </a:lnTo>
                  <a:lnTo>
                    <a:pt x="670" y="44"/>
                  </a:lnTo>
                  <a:lnTo>
                    <a:pt x="672" y="39"/>
                  </a:lnTo>
                  <a:lnTo>
                    <a:pt x="673" y="37"/>
                  </a:lnTo>
                  <a:lnTo>
                    <a:pt x="676" y="35"/>
                  </a:lnTo>
                  <a:lnTo>
                    <a:pt x="678" y="34"/>
                  </a:lnTo>
                  <a:lnTo>
                    <a:pt x="682" y="33"/>
                  </a:lnTo>
                  <a:lnTo>
                    <a:pt x="684" y="33"/>
                  </a:lnTo>
                  <a:lnTo>
                    <a:pt x="725" y="33"/>
                  </a:lnTo>
                  <a:lnTo>
                    <a:pt x="711" y="23"/>
                  </a:lnTo>
                  <a:lnTo>
                    <a:pt x="700" y="20"/>
                  </a:lnTo>
                  <a:close/>
                  <a:moveTo>
                    <a:pt x="725" y="33"/>
                  </a:moveTo>
                  <a:lnTo>
                    <a:pt x="689" y="33"/>
                  </a:lnTo>
                  <a:lnTo>
                    <a:pt x="691" y="33"/>
                  </a:lnTo>
                  <a:lnTo>
                    <a:pt x="695" y="34"/>
                  </a:lnTo>
                  <a:lnTo>
                    <a:pt x="697" y="35"/>
                  </a:lnTo>
                  <a:lnTo>
                    <a:pt x="700" y="38"/>
                  </a:lnTo>
                  <a:lnTo>
                    <a:pt x="701" y="40"/>
                  </a:lnTo>
                  <a:lnTo>
                    <a:pt x="703" y="44"/>
                  </a:lnTo>
                  <a:lnTo>
                    <a:pt x="703" y="47"/>
                  </a:lnTo>
                  <a:lnTo>
                    <a:pt x="703" y="54"/>
                  </a:lnTo>
                  <a:lnTo>
                    <a:pt x="703" y="57"/>
                  </a:lnTo>
                  <a:lnTo>
                    <a:pt x="701" y="61"/>
                  </a:lnTo>
                  <a:lnTo>
                    <a:pt x="700" y="62"/>
                  </a:lnTo>
                  <a:lnTo>
                    <a:pt x="697" y="65"/>
                  </a:lnTo>
                  <a:lnTo>
                    <a:pt x="695" y="66"/>
                  </a:lnTo>
                  <a:lnTo>
                    <a:pt x="691" y="67"/>
                  </a:lnTo>
                  <a:lnTo>
                    <a:pt x="689" y="67"/>
                  </a:lnTo>
                  <a:lnTo>
                    <a:pt x="725" y="67"/>
                  </a:lnTo>
                  <a:lnTo>
                    <a:pt x="726" y="67"/>
                  </a:lnTo>
                  <a:lnTo>
                    <a:pt x="730" y="59"/>
                  </a:lnTo>
                  <a:lnTo>
                    <a:pt x="730" y="41"/>
                  </a:lnTo>
                  <a:lnTo>
                    <a:pt x="726" y="33"/>
                  </a:lnTo>
                  <a:lnTo>
                    <a:pt x="725" y="33"/>
                  </a:lnTo>
                  <a:close/>
                  <a:moveTo>
                    <a:pt x="770" y="22"/>
                  </a:moveTo>
                  <a:lnTo>
                    <a:pt x="743" y="22"/>
                  </a:lnTo>
                  <a:lnTo>
                    <a:pt x="743" y="66"/>
                  </a:lnTo>
                  <a:lnTo>
                    <a:pt x="746" y="71"/>
                  </a:lnTo>
                  <a:lnTo>
                    <a:pt x="755" y="78"/>
                  </a:lnTo>
                  <a:lnTo>
                    <a:pt x="762" y="80"/>
                  </a:lnTo>
                  <a:lnTo>
                    <a:pt x="776" y="80"/>
                  </a:lnTo>
                  <a:lnTo>
                    <a:pt x="780" y="79"/>
                  </a:lnTo>
                  <a:lnTo>
                    <a:pt x="788" y="77"/>
                  </a:lnTo>
                  <a:lnTo>
                    <a:pt x="792" y="75"/>
                  </a:lnTo>
                  <a:lnTo>
                    <a:pt x="797" y="72"/>
                  </a:lnTo>
                  <a:lnTo>
                    <a:pt x="823" y="72"/>
                  </a:lnTo>
                  <a:lnTo>
                    <a:pt x="823" y="65"/>
                  </a:lnTo>
                  <a:lnTo>
                    <a:pt x="780" y="65"/>
                  </a:lnTo>
                  <a:lnTo>
                    <a:pt x="777" y="65"/>
                  </a:lnTo>
                  <a:lnTo>
                    <a:pt x="774" y="64"/>
                  </a:lnTo>
                  <a:lnTo>
                    <a:pt x="773" y="63"/>
                  </a:lnTo>
                  <a:lnTo>
                    <a:pt x="771" y="60"/>
                  </a:lnTo>
                  <a:lnTo>
                    <a:pt x="771" y="59"/>
                  </a:lnTo>
                  <a:lnTo>
                    <a:pt x="770" y="55"/>
                  </a:lnTo>
                  <a:lnTo>
                    <a:pt x="770" y="22"/>
                  </a:lnTo>
                  <a:close/>
                  <a:moveTo>
                    <a:pt x="823" y="72"/>
                  </a:moveTo>
                  <a:lnTo>
                    <a:pt x="797" y="72"/>
                  </a:lnTo>
                  <a:lnTo>
                    <a:pt x="797" y="78"/>
                  </a:lnTo>
                  <a:lnTo>
                    <a:pt x="823" y="78"/>
                  </a:lnTo>
                  <a:lnTo>
                    <a:pt x="823" y="72"/>
                  </a:lnTo>
                  <a:close/>
                  <a:moveTo>
                    <a:pt x="823" y="22"/>
                  </a:moveTo>
                  <a:lnTo>
                    <a:pt x="797" y="22"/>
                  </a:lnTo>
                  <a:lnTo>
                    <a:pt x="797" y="62"/>
                  </a:lnTo>
                  <a:lnTo>
                    <a:pt x="794" y="63"/>
                  </a:lnTo>
                  <a:lnTo>
                    <a:pt x="792" y="64"/>
                  </a:lnTo>
                  <a:lnTo>
                    <a:pt x="787" y="65"/>
                  </a:lnTo>
                  <a:lnTo>
                    <a:pt x="785" y="65"/>
                  </a:lnTo>
                  <a:lnTo>
                    <a:pt x="823" y="65"/>
                  </a:lnTo>
                  <a:lnTo>
                    <a:pt x="823" y="22"/>
                  </a:lnTo>
                  <a:close/>
                  <a:moveTo>
                    <a:pt x="870" y="22"/>
                  </a:moveTo>
                  <a:lnTo>
                    <a:pt x="843" y="22"/>
                  </a:lnTo>
                  <a:lnTo>
                    <a:pt x="843" y="78"/>
                  </a:lnTo>
                  <a:lnTo>
                    <a:pt x="870" y="78"/>
                  </a:lnTo>
                  <a:lnTo>
                    <a:pt x="870" y="40"/>
                  </a:lnTo>
                  <a:lnTo>
                    <a:pt x="873" y="40"/>
                  </a:lnTo>
                  <a:lnTo>
                    <a:pt x="876" y="39"/>
                  </a:lnTo>
                  <a:lnTo>
                    <a:pt x="882" y="38"/>
                  </a:lnTo>
                  <a:lnTo>
                    <a:pt x="885" y="38"/>
                  </a:lnTo>
                  <a:lnTo>
                    <a:pt x="900" y="38"/>
                  </a:lnTo>
                  <a:lnTo>
                    <a:pt x="900" y="30"/>
                  </a:lnTo>
                  <a:lnTo>
                    <a:pt x="870" y="30"/>
                  </a:lnTo>
                  <a:lnTo>
                    <a:pt x="870" y="22"/>
                  </a:lnTo>
                  <a:close/>
                  <a:moveTo>
                    <a:pt x="900" y="38"/>
                  </a:moveTo>
                  <a:lnTo>
                    <a:pt x="885" y="38"/>
                  </a:lnTo>
                  <a:lnTo>
                    <a:pt x="896" y="38"/>
                  </a:lnTo>
                  <a:lnTo>
                    <a:pt x="897" y="38"/>
                  </a:lnTo>
                  <a:lnTo>
                    <a:pt x="898" y="38"/>
                  </a:lnTo>
                  <a:lnTo>
                    <a:pt x="900" y="38"/>
                  </a:lnTo>
                  <a:close/>
                  <a:moveTo>
                    <a:pt x="895" y="22"/>
                  </a:moveTo>
                  <a:lnTo>
                    <a:pt x="892" y="22"/>
                  </a:lnTo>
                  <a:lnTo>
                    <a:pt x="890" y="22"/>
                  </a:lnTo>
                  <a:lnTo>
                    <a:pt x="885" y="23"/>
                  </a:lnTo>
                  <a:lnTo>
                    <a:pt x="883" y="24"/>
                  </a:lnTo>
                  <a:lnTo>
                    <a:pt x="879" y="25"/>
                  </a:lnTo>
                  <a:lnTo>
                    <a:pt x="877" y="26"/>
                  </a:lnTo>
                  <a:lnTo>
                    <a:pt x="873" y="28"/>
                  </a:lnTo>
                  <a:lnTo>
                    <a:pt x="871" y="29"/>
                  </a:lnTo>
                  <a:lnTo>
                    <a:pt x="870" y="30"/>
                  </a:lnTo>
                  <a:lnTo>
                    <a:pt x="900" y="30"/>
                  </a:lnTo>
                  <a:lnTo>
                    <a:pt x="900" y="22"/>
                  </a:lnTo>
                  <a:lnTo>
                    <a:pt x="895" y="22"/>
                  </a:lnTo>
                  <a:close/>
                  <a:moveTo>
                    <a:pt x="956" y="20"/>
                  </a:moveTo>
                  <a:lnTo>
                    <a:pt x="945" y="20"/>
                  </a:lnTo>
                  <a:lnTo>
                    <a:pt x="939" y="21"/>
                  </a:lnTo>
                  <a:lnTo>
                    <a:pt x="928" y="23"/>
                  </a:lnTo>
                  <a:lnTo>
                    <a:pt x="923" y="25"/>
                  </a:lnTo>
                  <a:lnTo>
                    <a:pt x="914" y="30"/>
                  </a:lnTo>
                  <a:lnTo>
                    <a:pt x="911" y="33"/>
                  </a:lnTo>
                  <a:lnTo>
                    <a:pt x="905" y="40"/>
                  </a:lnTo>
                  <a:lnTo>
                    <a:pt x="904" y="45"/>
                  </a:lnTo>
                  <a:lnTo>
                    <a:pt x="904" y="56"/>
                  </a:lnTo>
                  <a:lnTo>
                    <a:pt x="905" y="60"/>
                  </a:lnTo>
                  <a:lnTo>
                    <a:pt x="910" y="67"/>
                  </a:lnTo>
                  <a:lnTo>
                    <a:pt x="913" y="70"/>
                  </a:lnTo>
                  <a:lnTo>
                    <a:pt x="922" y="75"/>
                  </a:lnTo>
                  <a:lnTo>
                    <a:pt x="927" y="77"/>
                  </a:lnTo>
                  <a:lnTo>
                    <a:pt x="939" y="79"/>
                  </a:lnTo>
                  <a:lnTo>
                    <a:pt x="945" y="80"/>
                  </a:lnTo>
                  <a:lnTo>
                    <a:pt x="959" y="80"/>
                  </a:lnTo>
                  <a:lnTo>
                    <a:pt x="963" y="79"/>
                  </a:lnTo>
                  <a:lnTo>
                    <a:pt x="966" y="79"/>
                  </a:lnTo>
                  <a:lnTo>
                    <a:pt x="970" y="78"/>
                  </a:lnTo>
                  <a:lnTo>
                    <a:pt x="972" y="78"/>
                  </a:lnTo>
                  <a:lnTo>
                    <a:pt x="979" y="75"/>
                  </a:lnTo>
                  <a:lnTo>
                    <a:pt x="979" y="67"/>
                  </a:lnTo>
                  <a:lnTo>
                    <a:pt x="946" y="67"/>
                  </a:lnTo>
                  <a:lnTo>
                    <a:pt x="941" y="66"/>
                  </a:lnTo>
                  <a:lnTo>
                    <a:pt x="933" y="60"/>
                  </a:lnTo>
                  <a:lnTo>
                    <a:pt x="931" y="56"/>
                  </a:lnTo>
                  <a:lnTo>
                    <a:pt x="931" y="45"/>
                  </a:lnTo>
                  <a:lnTo>
                    <a:pt x="933" y="41"/>
                  </a:lnTo>
                  <a:lnTo>
                    <a:pt x="941" y="34"/>
                  </a:lnTo>
                  <a:lnTo>
                    <a:pt x="946" y="33"/>
                  </a:lnTo>
                  <a:lnTo>
                    <a:pt x="979" y="33"/>
                  </a:lnTo>
                  <a:lnTo>
                    <a:pt x="979" y="25"/>
                  </a:lnTo>
                  <a:lnTo>
                    <a:pt x="975" y="23"/>
                  </a:lnTo>
                  <a:lnTo>
                    <a:pt x="970" y="22"/>
                  </a:lnTo>
                  <a:lnTo>
                    <a:pt x="961" y="21"/>
                  </a:lnTo>
                  <a:lnTo>
                    <a:pt x="956" y="20"/>
                  </a:lnTo>
                  <a:close/>
                  <a:moveTo>
                    <a:pt x="979" y="60"/>
                  </a:moveTo>
                  <a:lnTo>
                    <a:pt x="976" y="60"/>
                  </a:lnTo>
                  <a:lnTo>
                    <a:pt x="975" y="61"/>
                  </a:lnTo>
                  <a:lnTo>
                    <a:pt x="972" y="63"/>
                  </a:lnTo>
                  <a:lnTo>
                    <a:pt x="970" y="64"/>
                  </a:lnTo>
                  <a:lnTo>
                    <a:pt x="968" y="65"/>
                  </a:lnTo>
                  <a:lnTo>
                    <a:pt x="966" y="65"/>
                  </a:lnTo>
                  <a:lnTo>
                    <a:pt x="964" y="66"/>
                  </a:lnTo>
                  <a:lnTo>
                    <a:pt x="959" y="67"/>
                  </a:lnTo>
                  <a:lnTo>
                    <a:pt x="956" y="67"/>
                  </a:lnTo>
                  <a:lnTo>
                    <a:pt x="979" y="67"/>
                  </a:lnTo>
                  <a:lnTo>
                    <a:pt x="979" y="60"/>
                  </a:lnTo>
                  <a:close/>
                  <a:moveTo>
                    <a:pt x="979" y="33"/>
                  </a:moveTo>
                  <a:lnTo>
                    <a:pt x="956" y="33"/>
                  </a:lnTo>
                  <a:lnTo>
                    <a:pt x="958" y="33"/>
                  </a:lnTo>
                  <a:lnTo>
                    <a:pt x="963" y="34"/>
                  </a:lnTo>
                  <a:lnTo>
                    <a:pt x="965" y="35"/>
                  </a:lnTo>
                  <a:lnTo>
                    <a:pt x="969" y="36"/>
                  </a:lnTo>
                  <a:lnTo>
                    <a:pt x="971" y="37"/>
                  </a:lnTo>
                  <a:lnTo>
                    <a:pt x="974" y="38"/>
                  </a:lnTo>
                  <a:lnTo>
                    <a:pt x="975" y="39"/>
                  </a:lnTo>
                  <a:lnTo>
                    <a:pt x="976" y="40"/>
                  </a:lnTo>
                  <a:lnTo>
                    <a:pt x="979" y="40"/>
                  </a:lnTo>
                  <a:lnTo>
                    <a:pt x="979" y="33"/>
                  </a:lnTo>
                  <a:close/>
                  <a:moveTo>
                    <a:pt x="1044" y="20"/>
                  </a:moveTo>
                  <a:lnTo>
                    <a:pt x="1017" y="20"/>
                  </a:lnTo>
                  <a:lnTo>
                    <a:pt x="1006" y="23"/>
                  </a:lnTo>
                  <a:lnTo>
                    <a:pt x="990" y="34"/>
                  </a:lnTo>
                  <a:lnTo>
                    <a:pt x="986" y="41"/>
                  </a:lnTo>
                  <a:lnTo>
                    <a:pt x="986" y="60"/>
                  </a:lnTo>
                  <a:lnTo>
                    <a:pt x="990" y="67"/>
                  </a:lnTo>
                  <a:lnTo>
                    <a:pt x="1007" y="77"/>
                  </a:lnTo>
                  <a:lnTo>
                    <a:pt x="1019" y="80"/>
                  </a:lnTo>
                  <a:lnTo>
                    <a:pt x="1044" y="80"/>
                  </a:lnTo>
                  <a:lnTo>
                    <a:pt x="1050" y="79"/>
                  </a:lnTo>
                  <a:lnTo>
                    <a:pt x="1053" y="79"/>
                  </a:lnTo>
                  <a:lnTo>
                    <a:pt x="1056" y="78"/>
                  </a:lnTo>
                  <a:lnTo>
                    <a:pt x="1059" y="78"/>
                  </a:lnTo>
                  <a:lnTo>
                    <a:pt x="1061" y="77"/>
                  </a:lnTo>
                  <a:lnTo>
                    <a:pt x="1069" y="75"/>
                  </a:lnTo>
                  <a:lnTo>
                    <a:pt x="1069" y="67"/>
                  </a:lnTo>
                  <a:lnTo>
                    <a:pt x="1035" y="67"/>
                  </a:lnTo>
                  <a:lnTo>
                    <a:pt x="1031" y="67"/>
                  </a:lnTo>
                  <a:lnTo>
                    <a:pt x="1025" y="66"/>
                  </a:lnTo>
                  <a:lnTo>
                    <a:pt x="1023" y="65"/>
                  </a:lnTo>
                  <a:lnTo>
                    <a:pt x="1018" y="63"/>
                  </a:lnTo>
                  <a:lnTo>
                    <a:pt x="1016" y="62"/>
                  </a:lnTo>
                  <a:lnTo>
                    <a:pt x="1013" y="58"/>
                  </a:lnTo>
                  <a:lnTo>
                    <a:pt x="1013" y="56"/>
                  </a:lnTo>
                  <a:lnTo>
                    <a:pt x="1012" y="53"/>
                  </a:lnTo>
                  <a:lnTo>
                    <a:pt x="1070" y="53"/>
                  </a:lnTo>
                  <a:lnTo>
                    <a:pt x="1070" y="43"/>
                  </a:lnTo>
                  <a:lnTo>
                    <a:pt x="1012" y="43"/>
                  </a:lnTo>
                  <a:lnTo>
                    <a:pt x="1013" y="39"/>
                  </a:lnTo>
                  <a:lnTo>
                    <a:pt x="1014" y="36"/>
                  </a:lnTo>
                  <a:lnTo>
                    <a:pt x="1020" y="32"/>
                  </a:lnTo>
                  <a:lnTo>
                    <a:pt x="1024" y="31"/>
                  </a:lnTo>
                  <a:lnTo>
                    <a:pt x="1067" y="31"/>
                  </a:lnTo>
                  <a:lnTo>
                    <a:pt x="1054" y="22"/>
                  </a:lnTo>
                  <a:lnTo>
                    <a:pt x="1044" y="20"/>
                  </a:lnTo>
                  <a:close/>
                  <a:moveTo>
                    <a:pt x="1069" y="61"/>
                  </a:moveTo>
                  <a:lnTo>
                    <a:pt x="1066" y="61"/>
                  </a:lnTo>
                  <a:lnTo>
                    <a:pt x="1065" y="61"/>
                  </a:lnTo>
                  <a:lnTo>
                    <a:pt x="1063" y="62"/>
                  </a:lnTo>
                  <a:lnTo>
                    <a:pt x="1060" y="63"/>
                  </a:lnTo>
                  <a:lnTo>
                    <a:pt x="1058" y="64"/>
                  </a:lnTo>
                  <a:lnTo>
                    <a:pt x="1053" y="65"/>
                  </a:lnTo>
                  <a:lnTo>
                    <a:pt x="1050" y="66"/>
                  </a:lnTo>
                  <a:lnTo>
                    <a:pt x="1044" y="67"/>
                  </a:lnTo>
                  <a:lnTo>
                    <a:pt x="1041" y="67"/>
                  </a:lnTo>
                  <a:lnTo>
                    <a:pt x="1069" y="67"/>
                  </a:lnTo>
                  <a:lnTo>
                    <a:pt x="1069" y="61"/>
                  </a:lnTo>
                  <a:close/>
                  <a:moveTo>
                    <a:pt x="1067" y="31"/>
                  </a:moveTo>
                  <a:lnTo>
                    <a:pt x="1034" y="31"/>
                  </a:lnTo>
                  <a:lnTo>
                    <a:pt x="1038" y="32"/>
                  </a:lnTo>
                  <a:lnTo>
                    <a:pt x="1043" y="36"/>
                  </a:lnTo>
                  <a:lnTo>
                    <a:pt x="1044" y="39"/>
                  </a:lnTo>
                  <a:lnTo>
                    <a:pt x="1044" y="43"/>
                  </a:lnTo>
                  <a:lnTo>
                    <a:pt x="1070" y="43"/>
                  </a:lnTo>
                  <a:lnTo>
                    <a:pt x="1070" y="38"/>
                  </a:lnTo>
                  <a:lnTo>
                    <a:pt x="1067" y="32"/>
                  </a:lnTo>
                  <a:lnTo>
                    <a:pt x="1067" y="31"/>
                  </a:lnTo>
                  <a:close/>
                  <a:moveTo>
                    <a:pt x="1080" y="60"/>
                  </a:moveTo>
                  <a:lnTo>
                    <a:pt x="1078" y="60"/>
                  </a:lnTo>
                  <a:lnTo>
                    <a:pt x="1078" y="75"/>
                  </a:lnTo>
                  <a:lnTo>
                    <a:pt x="1082" y="77"/>
                  </a:lnTo>
                  <a:lnTo>
                    <a:pt x="1086" y="78"/>
                  </a:lnTo>
                  <a:lnTo>
                    <a:pt x="1098" y="79"/>
                  </a:lnTo>
                  <a:lnTo>
                    <a:pt x="1104" y="80"/>
                  </a:lnTo>
                  <a:lnTo>
                    <a:pt x="1117" y="80"/>
                  </a:lnTo>
                  <a:lnTo>
                    <a:pt x="1123" y="79"/>
                  </a:lnTo>
                  <a:lnTo>
                    <a:pt x="1132" y="77"/>
                  </a:lnTo>
                  <a:lnTo>
                    <a:pt x="1137" y="76"/>
                  </a:lnTo>
                  <a:lnTo>
                    <a:pt x="1140" y="74"/>
                  </a:lnTo>
                  <a:lnTo>
                    <a:pt x="1144" y="73"/>
                  </a:lnTo>
                  <a:lnTo>
                    <a:pt x="1146" y="71"/>
                  </a:lnTo>
                  <a:lnTo>
                    <a:pt x="1149" y="68"/>
                  </a:lnTo>
                  <a:lnTo>
                    <a:pt x="1106" y="68"/>
                  </a:lnTo>
                  <a:lnTo>
                    <a:pt x="1103" y="68"/>
                  </a:lnTo>
                  <a:lnTo>
                    <a:pt x="1097" y="66"/>
                  </a:lnTo>
                  <a:lnTo>
                    <a:pt x="1094" y="66"/>
                  </a:lnTo>
                  <a:lnTo>
                    <a:pt x="1091" y="65"/>
                  </a:lnTo>
                  <a:lnTo>
                    <a:pt x="1089" y="64"/>
                  </a:lnTo>
                  <a:lnTo>
                    <a:pt x="1086" y="63"/>
                  </a:lnTo>
                  <a:lnTo>
                    <a:pt x="1083" y="62"/>
                  </a:lnTo>
                  <a:lnTo>
                    <a:pt x="1080" y="60"/>
                  </a:lnTo>
                  <a:close/>
                  <a:moveTo>
                    <a:pt x="1124" y="20"/>
                  </a:moveTo>
                  <a:lnTo>
                    <a:pt x="1112" y="20"/>
                  </a:lnTo>
                  <a:lnTo>
                    <a:pt x="1106" y="21"/>
                  </a:lnTo>
                  <a:lnTo>
                    <a:pt x="1096" y="23"/>
                  </a:lnTo>
                  <a:lnTo>
                    <a:pt x="1092" y="24"/>
                  </a:lnTo>
                  <a:lnTo>
                    <a:pt x="1086" y="28"/>
                  </a:lnTo>
                  <a:lnTo>
                    <a:pt x="1083" y="30"/>
                  </a:lnTo>
                  <a:lnTo>
                    <a:pt x="1080" y="34"/>
                  </a:lnTo>
                  <a:lnTo>
                    <a:pt x="1079" y="36"/>
                  </a:lnTo>
                  <a:lnTo>
                    <a:pt x="1079" y="44"/>
                  </a:lnTo>
                  <a:lnTo>
                    <a:pt x="1080" y="47"/>
                  </a:lnTo>
                  <a:lnTo>
                    <a:pt x="1087" y="52"/>
                  </a:lnTo>
                  <a:lnTo>
                    <a:pt x="1092" y="54"/>
                  </a:lnTo>
                  <a:lnTo>
                    <a:pt x="1101" y="56"/>
                  </a:lnTo>
                  <a:lnTo>
                    <a:pt x="1104" y="57"/>
                  </a:lnTo>
                  <a:lnTo>
                    <a:pt x="1110" y="57"/>
                  </a:lnTo>
                  <a:lnTo>
                    <a:pt x="1112" y="58"/>
                  </a:lnTo>
                  <a:lnTo>
                    <a:pt x="1118" y="59"/>
                  </a:lnTo>
                  <a:lnTo>
                    <a:pt x="1121" y="59"/>
                  </a:lnTo>
                  <a:lnTo>
                    <a:pt x="1123" y="61"/>
                  </a:lnTo>
                  <a:lnTo>
                    <a:pt x="1124" y="62"/>
                  </a:lnTo>
                  <a:lnTo>
                    <a:pt x="1124" y="65"/>
                  </a:lnTo>
                  <a:lnTo>
                    <a:pt x="1123" y="66"/>
                  </a:lnTo>
                  <a:lnTo>
                    <a:pt x="1117" y="67"/>
                  </a:lnTo>
                  <a:lnTo>
                    <a:pt x="1114" y="68"/>
                  </a:lnTo>
                  <a:lnTo>
                    <a:pt x="1149" y="68"/>
                  </a:lnTo>
                  <a:lnTo>
                    <a:pt x="1150" y="66"/>
                  </a:lnTo>
                  <a:lnTo>
                    <a:pt x="1151" y="63"/>
                  </a:lnTo>
                  <a:lnTo>
                    <a:pt x="1151" y="56"/>
                  </a:lnTo>
                  <a:lnTo>
                    <a:pt x="1149" y="53"/>
                  </a:lnTo>
                  <a:lnTo>
                    <a:pt x="1143" y="48"/>
                  </a:lnTo>
                  <a:lnTo>
                    <a:pt x="1138" y="46"/>
                  </a:lnTo>
                  <a:lnTo>
                    <a:pt x="1132" y="45"/>
                  </a:lnTo>
                  <a:lnTo>
                    <a:pt x="1130" y="44"/>
                  </a:lnTo>
                  <a:lnTo>
                    <a:pt x="1127" y="44"/>
                  </a:lnTo>
                  <a:lnTo>
                    <a:pt x="1121" y="43"/>
                  </a:lnTo>
                  <a:lnTo>
                    <a:pt x="1118" y="43"/>
                  </a:lnTo>
                  <a:lnTo>
                    <a:pt x="1112" y="42"/>
                  </a:lnTo>
                  <a:lnTo>
                    <a:pt x="1109" y="41"/>
                  </a:lnTo>
                  <a:lnTo>
                    <a:pt x="1106" y="39"/>
                  </a:lnTo>
                  <a:lnTo>
                    <a:pt x="1106" y="36"/>
                  </a:lnTo>
                  <a:lnTo>
                    <a:pt x="1107" y="34"/>
                  </a:lnTo>
                  <a:lnTo>
                    <a:pt x="1112" y="33"/>
                  </a:lnTo>
                  <a:lnTo>
                    <a:pt x="1115" y="32"/>
                  </a:lnTo>
                  <a:lnTo>
                    <a:pt x="1147" y="32"/>
                  </a:lnTo>
                  <a:lnTo>
                    <a:pt x="1147" y="24"/>
                  </a:lnTo>
                  <a:lnTo>
                    <a:pt x="1144" y="23"/>
                  </a:lnTo>
                  <a:lnTo>
                    <a:pt x="1140" y="22"/>
                  </a:lnTo>
                  <a:lnTo>
                    <a:pt x="1130" y="21"/>
                  </a:lnTo>
                  <a:lnTo>
                    <a:pt x="1124" y="20"/>
                  </a:lnTo>
                  <a:close/>
                  <a:moveTo>
                    <a:pt x="1147" y="32"/>
                  </a:moveTo>
                  <a:lnTo>
                    <a:pt x="1122" y="32"/>
                  </a:lnTo>
                  <a:lnTo>
                    <a:pt x="1125" y="33"/>
                  </a:lnTo>
                  <a:lnTo>
                    <a:pt x="1130" y="33"/>
                  </a:lnTo>
                  <a:lnTo>
                    <a:pt x="1133" y="34"/>
                  </a:lnTo>
                  <a:lnTo>
                    <a:pt x="1137" y="35"/>
                  </a:lnTo>
                  <a:lnTo>
                    <a:pt x="1139" y="36"/>
                  </a:lnTo>
                  <a:lnTo>
                    <a:pt x="1143" y="37"/>
                  </a:lnTo>
                  <a:lnTo>
                    <a:pt x="1144" y="38"/>
                  </a:lnTo>
                  <a:lnTo>
                    <a:pt x="1145" y="39"/>
                  </a:lnTo>
                  <a:lnTo>
                    <a:pt x="1147" y="39"/>
                  </a:lnTo>
                  <a:lnTo>
                    <a:pt x="1147" y="32"/>
                  </a:lnTo>
                  <a:close/>
                  <a:moveTo>
                    <a:pt x="1196" y="59"/>
                  </a:moveTo>
                  <a:lnTo>
                    <a:pt x="1168" y="59"/>
                  </a:lnTo>
                  <a:lnTo>
                    <a:pt x="1153" y="97"/>
                  </a:lnTo>
                  <a:lnTo>
                    <a:pt x="1169" y="97"/>
                  </a:lnTo>
                  <a:lnTo>
                    <a:pt x="1196" y="59"/>
                  </a:lnTo>
                  <a:close/>
                  <a:moveTo>
                    <a:pt x="1315" y="65"/>
                  </a:moveTo>
                  <a:lnTo>
                    <a:pt x="1254" y="65"/>
                  </a:lnTo>
                  <a:lnTo>
                    <a:pt x="1254" y="78"/>
                  </a:lnTo>
                  <a:lnTo>
                    <a:pt x="1315" y="78"/>
                  </a:lnTo>
                  <a:lnTo>
                    <a:pt x="1315" y="65"/>
                  </a:lnTo>
                  <a:close/>
                  <a:moveTo>
                    <a:pt x="1299" y="16"/>
                  </a:moveTo>
                  <a:lnTo>
                    <a:pt x="1270" y="16"/>
                  </a:lnTo>
                  <a:lnTo>
                    <a:pt x="1270" y="65"/>
                  </a:lnTo>
                  <a:lnTo>
                    <a:pt x="1299" y="65"/>
                  </a:lnTo>
                  <a:lnTo>
                    <a:pt x="1299" y="16"/>
                  </a:lnTo>
                  <a:close/>
                  <a:moveTo>
                    <a:pt x="1315" y="3"/>
                  </a:moveTo>
                  <a:lnTo>
                    <a:pt x="1254" y="3"/>
                  </a:lnTo>
                  <a:lnTo>
                    <a:pt x="1254" y="16"/>
                  </a:lnTo>
                  <a:lnTo>
                    <a:pt x="1315" y="16"/>
                  </a:lnTo>
                  <a:lnTo>
                    <a:pt x="1315" y="3"/>
                  </a:lnTo>
                  <a:close/>
                  <a:moveTo>
                    <a:pt x="1359" y="22"/>
                  </a:moveTo>
                  <a:lnTo>
                    <a:pt x="1332" y="22"/>
                  </a:lnTo>
                  <a:lnTo>
                    <a:pt x="1332" y="78"/>
                  </a:lnTo>
                  <a:lnTo>
                    <a:pt x="1359" y="78"/>
                  </a:lnTo>
                  <a:lnTo>
                    <a:pt x="1359" y="38"/>
                  </a:lnTo>
                  <a:lnTo>
                    <a:pt x="1361" y="37"/>
                  </a:lnTo>
                  <a:lnTo>
                    <a:pt x="1364" y="36"/>
                  </a:lnTo>
                  <a:lnTo>
                    <a:pt x="1368" y="35"/>
                  </a:lnTo>
                  <a:lnTo>
                    <a:pt x="1370" y="35"/>
                  </a:lnTo>
                  <a:lnTo>
                    <a:pt x="1412" y="35"/>
                  </a:lnTo>
                  <a:lnTo>
                    <a:pt x="1409" y="29"/>
                  </a:lnTo>
                  <a:lnTo>
                    <a:pt x="1408" y="28"/>
                  </a:lnTo>
                  <a:lnTo>
                    <a:pt x="1359" y="28"/>
                  </a:lnTo>
                  <a:lnTo>
                    <a:pt x="1359" y="22"/>
                  </a:lnTo>
                  <a:close/>
                  <a:moveTo>
                    <a:pt x="1412" y="35"/>
                  </a:moveTo>
                  <a:lnTo>
                    <a:pt x="1375" y="35"/>
                  </a:lnTo>
                  <a:lnTo>
                    <a:pt x="1377" y="35"/>
                  </a:lnTo>
                  <a:lnTo>
                    <a:pt x="1381" y="36"/>
                  </a:lnTo>
                  <a:lnTo>
                    <a:pt x="1382" y="37"/>
                  </a:lnTo>
                  <a:lnTo>
                    <a:pt x="1384" y="40"/>
                  </a:lnTo>
                  <a:lnTo>
                    <a:pt x="1384" y="41"/>
                  </a:lnTo>
                  <a:lnTo>
                    <a:pt x="1385" y="46"/>
                  </a:lnTo>
                  <a:lnTo>
                    <a:pt x="1385" y="78"/>
                  </a:lnTo>
                  <a:lnTo>
                    <a:pt x="1412" y="78"/>
                  </a:lnTo>
                  <a:lnTo>
                    <a:pt x="1412" y="35"/>
                  </a:lnTo>
                  <a:close/>
                  <a:moveTo>
                    <a:pt x="1394" y="20"/>
                  </a:moveTo>
                  <a:lnTo>
                    <a:pt x="1380" y="20"/>
                  </a:lnTo>
                  <a:lnTo>
                    <a:pt x="1375" y="21"/>
                  </a:lnTo>
                  <a:lnTo>
                    <a:pt x="1367" y="24"/>
                  </a:lnTo>
                  <a:lnTo>
                    <a:pt x="1363" y="26"/>
                  </a:lnTo>
                  <a:lnTo>
                    <a:pt x="1359" y="28"/>
                  </a:lnTo>
                  <a:lnTo>
                    <a:pt x="1408" y="28"/>
                  </a:lnTo>
                  <a:lnTo>
                    <a:pt x="1400" y="22"/>
                  </a:lnTo>
                  <a:lnTo>
                    <a:pt x="1394" y="20"/>
                  </a:lnTo>
                  <a:close/>
                  <a:moveTo>
                    <a:pt x="1477" y="20"/>
                  </a:moveTo>
                  <a:lnTo>
                    <a:pt x="1466" y="20"/>
                  </a:lnTo>
                  <a:lnTo>
                    <a:pt x="1460" y="21"/>
                  </a:lnTo>
                  <a:lnTo>
                    <a:pt x="1449" y="23"/>
                  </a:lnTo>
                  <a:lnTo>
                    <a:pt x="1444" y="25"/>
                  </a:lnTo>
                  <a:lnTo>
                    <a:pt x="1435" y="30"/>
                  </a:lnTo>
                  <a:lnTo>
                    <a:pt x="1431" y="33"/>
                  </a:lnTo>
                  <a:lnTo>
                    <a:pt x="1426" y="40"/>
                  </a:lnTo>
                  <a:lnTo>
                    <a:pt x="1425" y="45"/>
                  </a:lnTo>
                  <a:lnTo>
                    <a:pt x="1425" y="56"/>
                  </a:lnTo>
                  <a:lnTo>
                    <a:pt x="1426" y="60"/>
                  </a:lnTo>
                  <a:lnTo>
                    <a:pt x="1431" y="67"/>
                  </a:lnTo>
                  <a:lnTo>
                    <a:pt x="1434" y="70"/>
                  </a:lnTo>
                  <a:lnTo>
                    <a:pt x="1443" y="75"/>
                  </a:lnTo>
                  <a:lnTo>
                    <a:pt x="1448" y="77"/>
                  </a:lnTo>
                  <a:lnTo>
                    <a:pt x="1460" y="79"/>
                  </a:lnTo>
                  <a:lnTo>
                    <a:pt x="1466" y="80"/>
                  </a:lnTo>
                  <a:lnTo>
                    <a:pt x="1480" y="80"/>
                  </a:lnTo>
                  <a:lnTo>
                    <a:pt x="1484" y="79"/>
                  </a:lnTo>
                  <a:lnTo>
                    <a:pt x="1486" y="79"/>
                  </a:lnTo>
                  <a:lnTo>
                    <a:pt x="1491" y="78"/>
                  </a:lnTo>
                  <a:lnTo>
                    <a:pt x="1493" y="78"/>
                  </a:lnTo>
                  <a:lnTo>
                    <a:pt x="1500" y="75"/>
                  </a:lnTo>
                  <a:lnTo>
                    <a:pt x="1500" y="67"/>
                  </a:lnTo>
                  <a:lnTo>
                    <a:pt x="1467" y="67"/>
                  </a:lnTo>
                  <a:lnTo>
                    <a:pt x="1462" y="66"/>
                  </a:lnTo>
                  <a:lnTo>
                    <a:pt x="1454" y="60"/>
                  </a:lnTo>
                  <a:lnTo>
                    <a:pt x="1452" y="56"/>
                  </a:lnTo>
                  <a:lnTo>
                    <a:pt x="1452" y="45"/>
                  </a:lnTo>
                  <a:lnTo>
                    <a:pt x="1454" y="41"/>
                  </a:lnTo>
                  <a:lnTo>
                    <a:pt x="1461" y="34"/>
                  </a:lnTo>
                  <a:lnTo>
                    <a:pt x="1467" y="33"/>
                  </a:lnTo>
                  <a:lnTo>
                    <a:pt x="1500" y="33"/>
                  </a:lnTo>
                  <a:lnTo>
                    <a:pt x="1500" y="25"/>
                  </a:lnTo>
                  <a:lnTo>
                    <a:pt x="1496" y="23"/>
                  </a:lnTo>
                  <a:lnTo>
                    <a:pt x="1491" y="22"/>
                  </a:lnTo>
                  <a:lnTo>
                    <a:pt x="1482" y="21"/>
                  </a:lnTo>
                  <a:lnTo>
                    <a:pt x="1477" y="20"/>
                  </a:lnTo>
                  <a:close/>
                  <a:moveTo>
                    <a:pt x="1500" y="60"/>
                  </a:moveTo>
                  <a:lnTo>
                    <a:pt x="1497" y="60"/>
                  </a:lnTo>
                  <a:lnTo>
                    <a:pt x="1495" y="62"/>
                  </a:lnTo>
                  <a:lnTo>
                    <a:pt x="1492" y="63"/>
                  </a:lnTo>
                  <a:lnTo>
                    <a:pt x="1491" y="64"/>
                  </a:lnTo>
                  <a:lnTo>
                    <a:pt x="1489" y="65"/>
                  </a:lnTo>
                  <a:lnTo>
                    <a:pt x="1487" y="65"/>
                  </a:lnTo>
                  <a:lnTo>
                    <a:pt x="1485" y="66"/>
                  </a:lnTo>
                  <a:lnTo>
                    <a:pt x="1480" y="67"/>
                  </a:lnTo>
                  <a:lnTo>
                    <a:pt x="1477" y="67"/>
                  </a:lnTo>
                  <a:lnTo>
                    <a:pt x="1500" y="67"/>
                  </a:lnTo>
                  <a:lnTo>
                    <a:pt x="1500" y="60"/>
                  </a:lnTo>
                  <a:close/>
                  <a:moveTo>
                    <a:pt x="1500" y="33"/>
                  </a:moveTo>
                  <a:lnTo>
                    <a:pt x="1476" y="33"/>
                  </a:lnTo>
                  <a:lnTo>
                    <a:pt x="1479" y="33"/>
                  </a:lnTo>
                  <a:lnTo>
                    <a:pt x="1484" y="34"/>
                  </a:lnTo>
                  <a:lnTo>
                    <a:pt x="1486" y="35"/>
                  </a:lnTo>
                  <a:lnTo>
                    <a:pt x="1490" y="36"/>
                  </a:lnTo>
                  <a:lnTo>
                    <a:pt x="1492" y="37"/>
                  </a:lnTo>
                  <a:lnTo>
                    <a:pt x="1495" y="38"/>
                  </a:lnTo>
                  <a:lnTo>
                    <a:pt x="1496" y="39"/>
                  </a:lnTo>
                  <a:lnTo>
                    <a:pt x="1497" y="40"/>
                  </a:lnTo>
                  <a:lnTo>
                    <a:pt x="1500" y="40"/>
                  </a:lnTo>
                  <a:lnTo>
                    <a:pt x="1500" y="33"/>
                  </a:lnTo>
                  <a:close/>
                  <a:moveTo>
                    <a:pt x="1540" y="59"/>
                  </a:moveTo>
                  <a:lnTo>
                    <a:pt x="1514" y="59"/>
                  </a:lnTo>
                  <a:lnTo>
                    <a:pt x="1514" y="78"/>
                  </a:lnTo>
                  <a:lnTo>
                    <a:pt x="1540" y="78"/>
                  </a:lnTo>
                  <a:lnTo>
                    <a:pt x="1540" y="5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68" name="Google Shape;168;p7"/>
          <p:cNvSpPr txBox="1"/>
          <p:nvPr/>
        </p:nvSpPr>
        <p:spPr>
          <a:xfrm>
            <a:off x="434975" y="1905000"/>
            <a:ext cx="8214360"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What is the one “ah-hah” you hear over and over again?</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this is fun and now I know why my ..... does that </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This really works!</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Ah....now I know how to better communicate with other people </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They like to speculate on what shape their spouse, partner, friend, etc. is and this helps them understand them better. </a:t>
            </a:r>
            <a:endParaRPr/>
          </a:p>
        </p:txBody>
      </p:sp>
      <p:sp>
        <p:nvSpPr>
          <p:cNvPr id="169" name="Google Shape;169;p7"/>
          <p:cNvSpPr/>
          <p:nvPr/>
        </p:nvSpPr>
        <p:spPr>
          <a:xfrm>
            <a:off x="0" y="214719"/>
            <a:ext cx="9144000" cy="1292621"/>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6D94E0"/>
              </a:buClr>
              <a:buSzPts val="3000"/>
              <a:buFont typeface="Arial"/>
              <a:buNone/>
            </a:pPr>
            <a:r>
              <a:rPr lang="en-US" sz="3000" b="1" u="none" strike="noStrike" cap="none" dirty="0">
                <a:solidFill>
                  <a:schemeClr val="lt2"/>
                </a:solidFill>
                <a:latin typeface="Arial"/>
                <a:ea typeface="Arial"/>
                <a:cs typeface="Arial"/>
                <a:sym typeface="Arial"/>
              </a:rPr>
              <a:t>Psycho</a:t>
            </a:r>
            <a:r>
              <a:rPr lang="en-US" sz="3000" b="1" i="0" u="none" strike="noStrike" cap="none" dirty="0">
                <a:solidFill>
                  <a:schemeClr val="lt2"/>
                </a:solidFill>
                <a:latin typeface="Arial"/>
                <a:ea typeface="Arial"/>
                <a:cs typeface="Arial"/>
                <a:sym typeface="Arial"/>
              </a:rPr>
              <a:t>Geometrics® Certification Workshop </a:t>
            </a:r>
            <a:endParaRPr dirty="0">
              <a:solidFill>
                <a:schemeClr val="lt2"/>
              </a:solidFill>
            </a:endParaRPr>
          </a:p>
          <a:p>
            <a:pPr marL="0" marR="0" lvl="0" indent="0" algn="ctr" rtl="0">
              <a:lnSpc>
                <a:spcPct val="100000"/>
              </a:lnSpc>
              <a:spcBef>
                <a:spcPts val="0"/>
              </a:spcBef>
              <a:spcAft>
                <a:spcPts val="0"/>
              </a:spcAft>
              <a:buClr>
                <a:srgbClr val="6D94E0"/>
              </a:buClr>
              <a:buSzPts val="3000"/>
              <a:buFont typeface="Arial"/>
              <a:buNone/>
            </a:pPr>
            <a:r>
              <a:rPr lang="en-US" sz="3000" b="1" i="0" u="none" strike="noStrike" cap="none" dirty="0">
                <a:solidFill>
                  <a:schemeClr val="lt2"/>
                </a:solidFill>
                <a:latin typeface="Arial"/>
                <a:ea typeface="Arial"/>
                <a:cs typeface="Arial"/>
                <a:sym typeface="Arial"/>
              </a:rPr>
              <a:t>– a.k.a. “SHAPES”</a:t>
            </a:r>
            <a:endParaRPr sz="3000" b="0" i="0" u="none" strike="noStrike" cap="none" dirty="0">
              <a:solidFill>
                <a:schemeClr val="lt2"/>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grpSp>
        <p:nvGrpSpPr>
          <p:cNvPr id="174" name="Google Shape;174;p8"/>
          <p:cNvGrpSpPr/>
          <p:nvPr/>
        </p:nvGrpSpPr>
        <p:grpSpPr>
          <a:xfrm>
            <a:off x="396240" y="8756015"/>
            <a:ext cx="1105535" cy="630555"/>
            <a:chOff x="748" y="-327"/>
            <a:chExt cx="1741" cy="993"/>
          </a:xfrm>
        </p:grpSpPr>
        <p:pic>
          <p:nvPicPr>
            <p:cNvPr id="175" name="Google Shape;175;p8"/>
            <p:cNvPicPr preferRelativeResize="0"/>
            <p:nvPr/>
          </p:nvPicPr>
          <p:blipFill rotWithShape="1">
            <a:blip r:embed="rId3">
              <a:alphaModFix/>
            </a:blip>
            <a:srcRect/>
            <a:stretch/>
          </p:blipFill>
          <p:spPr>
            <a:xfrm>
              <a:off x="2117" y="-327"/>
              <a:ext cx="372" cy="758"/>
            </a:xfrm>
            <a:prstGeom prst="rect">
              <a:avLst/>
            </a:prstGeom>
            <a:noFill/>
            <a:ln>
              <a:noFill/>
            </a:ln>
          </p:spPr>
        </p:pic>
        <p:pic>
          <p:nvPicPr>
            <p:cNvPr id="176" name="Google Shape;176;p8"/>
            <p:cNvPicPr preferRelativeResize="0"/>
            <p:nvPr/>
          </p:nvPicPr>
          <p:blipFill rotWithShape="1">
            <a:blip r:embed="rId4">
              <a:alphaModFix/>
            </a:blip>
            <a:srcRect/>
            <a:stretch/>
          </p:blipFill>
          <p:spPr>
            <a:xfrm>
              <a:off x="1448" y="-327"/>
              <a:ext cx="640" cy="758"/>
            </a:xfrm>
            <a:prstGeom prst="rect">
              <a:avLst/>
            </a:prstGeom>
            <a:noFill/>
            <a:ln>
              <a:noFill/>
            </a:ln>
          </p:spPr>
        </p:pic>
        <p:pic>
          <p:nvPicPr>
            <p:cNvPr id="177" name="Google Shape;177;p8"/>
            <p:cNvPicPr preferRelativeResize="0"/>
            <p:nvPr/>
          </p:nvPicPr>
          <p:blipFill rotWithShape="1">
            <a:blip r:embed="rId5">
              <a:alphaModFix/>
            </a:blip>
            <a:srcRect/>
            <a:stretch/>
          </p:blipFill>
          <p:spPr>
            <a:xfrm>
              <a:off x="1618" y="-189"/>
              <a:ext cx="189" cy="208"/>
            </a:xfrm>
            <a:prstGeom prst="rect">
              <a:avLst/>
            </a:prstGeom>
            <a:noFill/>
            <a:ln>
              <a:noFill/>
            </a:ln>
          </p:spPr>
        </p:pic>
        <p:pic>
          <p:nvPicPr>
            <p:cNvPr id="178" name="Google Shape;178;p8"/>
            <p:cNvPicPr preferRelativeResize="0"/>
            <p:nvPr/>
          </p:nvPicPr>
          <p:blipFill rotWithShape="1">
            <a:blip r:embed="rId6">
              <a:alphaModFix/>
            </a:blip>
            <a:srcRect/>
            <a:stretch/>
          </p:blipFill>
          <p:spPr>
            <a:xfrm>
              <a:off x="748" y="-327"/>
              <a:ext cx="581" cy="758"/>
            </a:xfrm>
            <a:prstGeom prst="rect">
              <a:avLst/>
            </a:prstGeom>
            <a:noFill/>
            <a:ln>
              <a:noFill/>
            </a:ln>
          </p:spPr>
        </p:pic>
        <p:sp>
          <p:nvSpPr>
            <p:cNvPr id="179" name="Google Shape;179;p8"/>
            <p:cNvSpPr/>
            <p:nvPr/>
          </p:nvSpPr>
          <p:spPr>
            <a:xfrm>
              <a:off x="749" y="84"/>
              <a:ext cx="1642" cy="117"/>
            </a:xfrm>
            <a:prstGeom prst="rect">
              <a:avLst/>
            </a:prstGeom>
            <a:solidFill>
              <a:srgbClr val="231F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80" name="Google Shape;180;p8"/>
            <p:cNvPicPr preferRelativeResize="0"/>
            <p:nvPr/>
          </p:nvPicPr>
          <p:blipFill rotWithShape="1">
            <a:blip r:embed="rId7">
              <a:alphaModFix/>
            </a:blip>
            <a:srcRect/>
            <a:stretch/>
          </p:blipFill>
          <p:spPr>
            <a:xfrm>
              <a:off x="751" y="469"/>
              <a:ext cx="1736" cy="197"/>
            </a:xfrm>
            <a:prstGeom prst="rect">
              <a:avLst/>
            </a:prstGeom>
            <a:noFill/>
            <a:ln>
              <a:noFill/>
            </a:ln>
          </p:spPr>
        </p:pic>
        <p:sp>
          <p:nvSpPr>
            <p:cNvPr id="181" name="Google Shape;181;p8"/>
            <p:cNvSpPr/>
            <p:nvPr/>
          </p:nvSpPr>
          <p:spPr>
            <a:xfrm>
              <a:off x="809" y="101"/>
              <a:ext cx="1541" cy="98"/>
            </a:xfrm>
            <a:custGeom>
              <a:avLst/>
              <a:gdLst/>
              <a:ahLst/>
              <a:cxnLst/>
              <a:rect l="l" t="t" r="r" b="b"/>
              <a:pathLst>
                <a:path w="1541" h="98" extrusionOk="0">
                  <a:moveTo>
                    <a:pt x="28" y="3"/>
                  </a:moveTo>
                  <a:lnTo>
                    <a:pt x="0" y="3"/>
                  </a:lnTo>
                  <a:lnTo>
                    <a:pt x="0" y="78"/>
                  </a:lnTo>
                  <a:lnTo>
                    <a:pt x="28" y="78"/>
                  </a:lnTo>
                  <a:lnTo>
                    <a:pt x="28" y="45"/>
                  </a:lnTo>
                  <a:lnTo>
                    <a:pt x="95" y="45"/>
                  </a:lnTo>
                  <a:lnTo>
                    <a:pt x="95" y="31"/>
                  </a:lnTo>
                  <a:lnTo>
                    <a:pt x="28" y="31"/>
                  </a:lnTo>
                  <a:lnTo>
                    <a:pt x="28" y="3"/>
                  </a:lnTo>
                  <a:close/>
                  <a:moveTo>
                    <a:pt x="95" y="45"/>
                  </a:moveTo>
                  <a:lnTo>
                    <a:pt x="66" y="45"/>
                  </a:lnTo>
                  <a:lnTo>
                    <a:pt x="66" y="78"/>
                  </a:lnTo>
                  <a:lnTo>
                    <a:pt x="95" y="78"/>
                  </a:lnTo>
                  <a:lnTo>
                    <a:pt x="95" y="45"/>
                  </a:lnTo>
                  <a:close/>
                  <a:moveTo>
                    <a:pt x="95" y="3"/>
                  </a:moveTo>
                  <a:lnTo>
                    <a:pt x="66" y="3"/>
                  </a:lnTo>
                  <a:lnTo>
                    <a:pt x="66" y="31"/>
                  </a:lnTo>
                  <a:lnTo>
                    <a:pt x="95" y="31"/>
                  </a:lnTo>
                  <a:lnTo>
                    <a:pt x="95" y="3"/>
                  </a:lnTo>
                  <a:close/>
                  <a:moveTo>
                    <a:pt x="143" y="22"/>
                  </a:moveTo>
                  <a:lnTo>
                    <a:pt x="116" y="22"/>
                  </a:lnTo>
                  <a:lnTo>
                    <a:pt x="116" y="78"/>
                  </a:lnTo>
                  <a:lnTo>
                    <a:pt x="143" y="78"/>
                  </a:lnTo>
                  <a:lnTo>
                    <a:pt x="143" y="22"/>
                  </a:lnTo>
                  <a:close/>
                  <a:moveTo>
                    <a:pt x="144" y="0"/>
                  </a:moveTo>
                  <a:lnTo>
                    <a:pt x="116" y="0"/>
                  </a:lnTo>
                  <a:lnTo>
                    <a:pt x="116" y="14"/>
                  </a:lnTo>
                  <a:lnTo>
                    <a:pt x="144" y="14"/>
                  </a:lnTo>
                  <a:lnTo>
                    <a:pt x="144" y="0"/>
                  </a:lnTo>
                  <a:close/>
                  <a:moveTo>
                    <a:pt x="191" y="34"/>
                  </a:moveTo>
                  <a:lnTo>
                    <a:pt x="165" y="34"/>
                  </a:lnTo>
                  <a:lnTo>
                    <a:pt x="165" y="67"/>
                  </a:lnTo>
                  <a:lnTo>
                    <a:pt x="167" y="72"/>
                  </a:lnTo>
                  <a:lnTo>
                    <a:pt x="177" y="78"/>
                  </a:lnTo>
                  <a:lnTo>
                    <a:pt x="185" y="79"/>
                  </a:lnTo>
                  <a:lnTo>
                    <a:pt x="204" y="79"/>
                  </a:lnTo>
                  <a:lnTo>
                    <a:pt x="211" y="79"/>
                  </a:lnTo>
                  <a:lnTo>
                    <a:pt x="214" y="78"/>
                  </a:lnTo>
                  <a:lnTo>
                    <a:pt x="217" y="78"/>
                  </a:lnTo>
                  <a:lnTo>
                    <a:pt x="217" y="67"/>
                  </a:lnTo>
                  <a:lnTo>
                    <a:pt x="201" y="67"/>
                  </a:lnTo>
                  <a:lnTo>
                    <a:pt x="198" y="67"/>
                  </a:lnTo>
                  <a:lnTo>
                    <a:pt x="194" y="65"/>
                  </a:lnTo>
                  <a:lnTo>
                    <a:pt x="193" y="64"/>
                  </a:lnTo>
                  <a:lnTo>
                    <a:pt x="192" y="63"/>
                  </a:lnTo>
                  <a:lnTo>
                    <a:pt x="192" y="62"/>
                  </a:lnTo>
                  <a:lnTo>
                    <a:pt x="191" y="61"/>
                  </a:lnTo>
                  <a:lnTo>
                    <a:pt x="191" y="34"/>
                  </a:lnTo>
                  <a:close/>
                  <a:moveTo>
                    <a:pt x="217" y="65"/>
                  </a:moveTo>
                  <a:lnTo>
                    <a:pt x="214" y="65"/>
                  </a:lnTo>
                  <a:lnTo>
                    <a:pt x="213" y="66"/>
                  </a:lnTo>
                  <a:lnTo>
                    <a:pt x="212" y="66"/>
                  </a:lnTo>
                  <a:lnTo>
                    <a:pt x="207" y="67"/>
                  </a:lnTo>
                  <a:lnTo>
                    <a:pt x="201" y="67"/>
                  </a:lnTo>
                  <a:lnTo>
                    <a:pt x="217" y="67"/>
                  </a:lnTo>
                  <a:lnTo>
                    <a:pt x="217" y="65"/>
                  </a:lnTo>
                  <a:close/>
                  <a:moveTo>
                    <a:pt x="217" y="22"/>
                  </a:moveTo>
                  <a:lnTo>
                    <a:pt x="154" y="22"/>
                  </a:lnTo>
                  <a:lnTo>
                    <a:pt x="154" y="34"/>
                  </a:lnTo>
                  <a:lnTo>
                    <a:pt x="217" y="34"/>
                  </a:lnTo>
                  <a:lnTo>
                    <a:pt x="217" y="22"/>
                  </a:lnTo>
                  <a:close/>
                  <a:moveTo>
                    <a:pt x="191" y="6"/>
                  </a:moveTo>
                  <a:lnTo>
                    <a:pt x="165" y="6"/>
                  </a:lnTo>
                  <a:lnTo>
                    <a:pt x="165" y="22"/>
                  </a:lnTo>
                  <a:lnTo>
                    <a:pt x="191" y="22"/>
                  </a:lnTo>
                  <a:lnTo>
                    <a:pt x="191" y="6"/>
                  </a:lnTo>
                  <a:close/>
                  <a:moveTo>
                    <a:pt x="280" y="20"/>
                  </a:moveTo>
                  <a:lnTo>
                    <a:pt x="252" y="20"/>
                  </a:lnTo>
                  <a:lnTo>
                    <a:pt x="241" y="23"/>
                  </a:lnTo>
                  <a:lnTo>
                    <a:pt x="225" y="34"/>
                  </a:lnTo>
                  <a:lnTo>
                    <a:pt x="221" y="41"/>
                  </a:lnTo>
                  <a:lnTo>
                    <a:pt x="221" y="60"/>
                  </a:lnTo>
                  <a:lnTo>
                    <a:pt x="225" y="67"/>
                  </a:lnTo>
                  <a:lnTo>
                    <a:pt x="243" y="77"/>
                  </a:lnTo>
                  <a:lnTo>
                    <a:pt x="255" y="80"/>
                  </a:lnTo>
                  <a:lnTo>
                    <a:pt x="279" y="80"/>
                  </a:lnTo>
                  <a:lnTo>
                    <a:pt x="285" y="79"/>
                  </a:lnTo>
                  <a:lnTo>
                    <a:pt x="288" y="79"/>
                  </a:lnTo>
                  <a:lnTo>
                    <a:pt x="291" y="78"/>
                  </a:lnTo>
                  <a:lnTo>
                    <a:pt x="294" y="78"/>
                  </a:lnTo>
                  <a:lnTo>
                    <a:pt x="296" y="77"/>
                  </a:lnTo>
                  <a:lnTo>
                    <a:pt x="304" y="75"/>
                  </a:lnTo>
                  <a:lnTo>
                    <a:pt x="304" y="67"/>
                  </a:lnTo>
                  <a:lnTo>
                    <a:pt x="270" y="67"/>
                  </a:lnTo>
                  <a:lnTo>
                    <a:pt x="267" y="67"/>
                  </a:lnTo>
                  <a:lnTo>
                    <a:pt x="261" y="66"/>
                  </a:lnTo>
                  <a:lnTo>
                    <a:pt x="258" y="65"/>
                  </a:lnTo>
                  <a:lnTo>
                    <a:pt x="253" y="63"/>
                  </a:lnTo>
                  <a:lnTo>
                    <a:pt x="252" y="62"/>
                  </a:lnTo>
                  <a:lnTo>
                    <a:pt x="249" y="58"/>
                  </a:lnTo>
                  <a:lnTo>
                    <a:pt x="248" y="56"/>
                  </a:lnTo>
                  <a:lnTo>
                    <a:pt x="248" y="53"/>
                  </a:lnTo>
                  <a:lnTo>
                    <a:pt x="306" y="53"/>
                  </a:lnTo>
                  <a:lnTo>
                    <a:pt x="306" y="43"/>
                  </a:lnTo>
                  <a:lnTo>
                    <a:pt x="248" y="43"/>
                  </a:lnTo>
                  <a:lnTo>
                    <a:pt x="248" y="39"/>
                  </a:lnTo>
                  <a:lnTo>
                    <a:pt x="250" y="36"/>
                  </a:lnTo>
                  <a:lnTo>
                    <a:pt x="255" y="32"/>
                  </a:lnTo>
                  <a:lnTo>
                    <a:pt x="259" y="31"/>
                  </a:lnTo>
                  <a:lnTo>
                    <a:pt x="302" y="31"/>
                  </a:lnTo>
                  <a:lnTo>
                    <a:pt x="289" y="22"/>
                  </a:lnTo>
                  <a:lnTo>
                    <a:pt x="280" y="20"/>
                  </a:lnTo>
                  <a:close/>
                  <a:moveTo>
                    <a:pt x="304" y="61"/>
                  </a:moveTo>
                  <a:lnTo>
                    <a:pt x="301" y="61"/>
                  </a:lnTo>
                  <a:lnTo>
                    <a:pt x="300" y="61"/>
                  </a:lnTo>
                  <a:lnTo>
                    <a:pt x="299" y="62"/>
                  </a:lnTo>
                  <a:lnTo>
                    <a:pt x="295" y="63"/>
                  </a:lnTo>
                  <a:lnTo>
                    <a:pt x="293" y="64"/>
                  </a:lnTo>
                  <a:lnTo>
                    <a:pt x="288" y="65"/>
                  </a:lnTo>
                  <a:lnTo>
                    <a:pt x="286" y="66"/>
                  </a:lnTo>
                  <a:lnTo>
                    <a:pt x="280" y="67"/>
                  </a:lnTo>
                  <a:lnTo>
                    <a:pt x="277" y="67"/>
                  </a:lnTo>
                  <a:lnTo>
                    <a:pt x="304" y="67"/>
                  </a:lnTo>
                  <a:lnTo>
                    <a:pt x="304" y="61"/>
                  </a:lnTo>
                  <a:close/>
                  <a:moveTo>
                    <a:pt x="302" y="31"/>
                  </a:moveTo>
                  <a:lnTo>
                    <a:pt x="270" y="31"/>
                  </a:lnTo>
                  <a:lnTo>
                    <a:pt x="273" y="32"/>
                  </a:lnTo>
                  <a:lnTo>
                    <a:pt x="278" y="36"/>
                  </a:lnTo>
                  <a:lnTo>
                    <a:pt x="279" y="39"/>
                  </a:lnTo>
                  <a:lnTo>
                    <a:pt x="280" y="43"/>
                  </a:lnTo>
                  <a:lnTo>
                    <a:pt x="306" y="43"/>
                  </a:lnTo>
                  <a:lnTo>
                    <a:pt x="306" y="38"/>
                  </a:lnTo>
                  <a:lnTo>
                    <a:pt x="302" y="32"/>
                  </a:lnTo>
                  <a:lnTo>
                    <a:pt x="302" y="31"/>
                  </a:lnTo>
                  <a:close/>
                  <a:moveTo>
                    <a:pt x="418" y="3"/>
                  </a:moveTo>
                  <a:lnTo>
                    <a:pt x="366" y="3"/>
                  </a:lnTo>
                  <a:lnTo>
                    <a:pt x="366" y="78"/>
                  </a:lnTo>
                  <a:lnTo>
                    <a:pt x="394" y="78"/>
                  </a:lnTo>
                  <a:lnTo>
                    <a:pt x="394" y="51"/>
                  </a:lnTo>
                  <a:lnTo>
                    <a:pt x="438" y="51"/>
                  </a:lnTo>
                  <a:lnTo>
                    <a:pt x="432" y="46"/>
                  </a:lnTo>
                  <a:lnTo>
                    <a:pt x="439" y="44"/>
                  </a:lnTo>
                  <a:lnTo>
                    <a:pt x="444" y="41"/>
                  </a:lnTo>
                  <a:lnTo>
                    <a:pt x="449" y="37"/>
                  </a:lnTo>
                  <a:lnTo>
                    <a:pt x="394" y="37"/>
                  </a:lnTo>
                  <a:lnTo>
                    <a:pt x="394" y="17"/>
                  </a:lnTo>
                  <a:lnTo>
                    <a:pt x="453" y="17"/>
                  </a:lnTo>
                  <a:lnTo>
                    <a:pt x="448" y="11"/>
                  </a:lnTo>
                  <a:lnTo>
                    <a:pt x="445" y="9"/>
                  </a:lnTo>
                  <a:lnTo>
                    <a:pt x="437" y="6"/>
                  </a:lnTo>
                  <a:lnTo>
                    <a:pt x="432" y="5"/>
                  </a:lnTo>
                  <a:lnTo>
                    <a:pt x="423" y="4"/>
                  </a:lnTo>
                  <a:lnTo>
                    <a:pt x="418" y="3"/>
                  </a:lnTo>
                  <a:close/>
                  <a:moveTo>
                    <a:pt x="438" y="51"/>
                  </a:moveTo>
                  <a:lnTo>
                    <a:pt x="404" y="51"/>
                  </a:lnTo>
                  <a:lnTo>
                    <a:pt x="436" y="78"/>
                  </a:lnTo>
                  <a:lnTo>
                    <a:pt x="470" y="78"/>
                  </a:lnTo>
                  <a:lnTo>
                    <a:pt x="438" y="51"/>
                  </a:lnTo>
                  <a:close/>
                  <a:moveTo>
                    <a:pt x="453" y="17"/>
                  </a:moveTo>
                  <a:lnTo>
                    <a:pt x="394" y="17"/>
                  </a:lnTo>
                  <a:lnTo>
                    <a:pt x="412" y="17"/>
                  </a:lnTo>
                  <a:lnTo>
                    <a:pt x="414" y="17"/>
                  </a:lnTo>
                  <a:lnTo>
                    <a:pt x="416" y="18"/>
                  </a:lnTo>
                  <a:lnTo>
                    <a:pt x="420" y="19"/>
                  </a:lnTo>
                  <a:lnTo>
                    <a:pt x="422" y="20"/>
                  </a:lnTo>
                  <a:lnTo>
                    <a:pt x="424" y="23"/>
                  </a:lnTo>
                  <a:lnTo>
                    <a:pt x="425" y="24"/>
                  </a:lnTo>
                  <a:lnTo>
                    <a:pt x="425" y="28"/>
                  </a:lnTo>
                  <a:lnTo>
                    <a:pt x="424" y="30"/>
                  </a:lnTo>
                  <a:lnTo>
                    <a:pt x="423" y="33"/>
                  </a:lnTo>
                  <a:lnTo>
                    <a:pt x="421" y="34"/>
                  </a:lnTo>
                  <a:lnTo>
                    <a:pt x="419" y="35"/>
                  </a:lnTo>
                  <a:lnTo>
                    <a:pt x="417" y="36"/>
                  </a:lnTo>
                  <a:lnTo>
                    <a:pt x="415" y="37"/>
                  </a:lnTo>
                  <a:lnTo>
                    <a:pt x="410" y="37"/>
                  </a:lnTo>
                  <a:lnTo>
                    <a:pt x="394" y="37"/>
                  </a:lnTo>
                  <a:lnTo>
                    <a:pt x="449" y="37"/>
                  </a:lnTo>
                  <a:lnTo>
                    <a:pt x="452" y="34"/>
                  </a:lnTo>
                  <a:lnTo>
                    <a:pt x="454" y="30"/>
                  </a:lnTo>
                  <a:lnTo>
                    <a:pt x="454" y="20"/>
                  </a:lnTo>
                  <a:lnTo>
                    <a:pt x="453" y="17"/>
                  </a:lnTo>
                  <a:close/>
                  <a:moveTo>
                    <a:pt x="529" y="20"/>
                  </a:moveTo>
                  <a:lnTo>
                    <a:pt x="502" y="20"/>
                  </a:lnTo>
                  <a:lnTo>
                    <a:pt x="491" y="23"/>
                  </a:lnTo>
                  <a:lnTo>
                    <a:pt x="475" y="34"/>
                  </a:lnTo>
                  <a:lnTo>
                    <a:pt x="471" y="41"/>
                  </a:lnTo>
                  <a:lnTo>
                    <a:pt x="471" y="60"/>
                  </a:lnTo>
                  <a:lnTo>
                    <a:pt x="475" y="67"/>
                  </a:lnTo>
                  <a:lnTo>
                    <a:pt x="492" y="77"/>
                  </a:lnTo>
                  <a:lnTo>
                    <a:pt x="504" y="80"/>
                  </a:lnTo>
                  <a:lnTo>
                    <a:pt x="529" y="80"/>
                  </a:lnTo>
                  <a:lnTo>
                    <a:pt x="535" y="79"/>
                  </a:lnTo>
                  <a:lnTo>
                    <a:pt x="538" y="79"/>
                  </a:lnTo>
                  <a:lnTo>
                    <a:pt x="544" y="78"/>
                  </a:lnTo>
                  <a:lnTo>
                    <a:pt x="546" y="77"/>
                  </a:lnTo>
                  <a:lnTo>
                    <a:pt x="554" y="75"/>
                  </a:lnTo>
                  <a:lnTo>
                    <a:pt x="554" y="67"/>
                  </a:lnTo>
                  <a:lnTo>
                    <a:pt x="520" y="67"/>
                  </a:lnTo>
                  <a:lnTo>
                    <a:pt x="516" y="67"/>
                  </a:lnTo>
                  <a:lnTo>
                    <a:pt x="510" y="66"/>
                  </a:lnTo>
                  <a:lnTo>
                    <a:pt x="508" y="65"/>
                  </a:lnTo>
                  <a:lnTo>
                    <a:pt x="503" y="63"/>
                  </a:lnTo>
                  <a:lnTo>
                    <a:pt x="501" y="62"/>
                  </a:lnTo>
                  <a:lnTo>
                    <a:pt x="498" y="58"/>
                  </a:lnTo>
                  <a:lnTo>
                    <a:pt x="498" y="56"/>
                  </a:lnTo>
                  <a:lnTo>
                    <a:pt x="497" y="53"/>
                  </a:lnTo>
                  <a:lnTo>
                    <a:pt x="555" y="53"/>
                  </a:lnTo>
                  <a:lnTo>
                    <a:pt x="555" y="43"/>
                  </a:lnTo>
                  <a:lnTo>
                    <a:pt x="497" y="43"/>
                  </a:lnTo>
                  <a:lnTo>
                    <a:pt x="498" y="39"/>
                  </a:lnTo>
                  <a:lnTo>
                    <a:pt x="499" y="36"/>
                  </a:lnTo>
                  <a:lnTo>
                    <a:pt x="505" y="32"/>
                  </a:lnTo>
                  <a:lnTo>
                    <a:pt x="509" y="31"/>
                  </a:lnTo>
                  <a:lnTo>
                    <a:pt x="552" y="31"/>
                  </a:lnTo>
                  <a:lnTo>
                    <a:pt x="539" y="22"/>
                  </a:lnTo>
                  <a:lnTo>
                    <a:pt x="529" y="20"/>
                  </a:lnTo>
                  <a:close/>
                  <a:moveTo>
                    <a:pt x="554" y="61"/>
                  </a:moveTo>
                  <a:lnTo>
                    <a:pt x="551" y="61"/>
                  </a:lnTo>
                  <a:lnTo>
                    <a:pt x="550" y="61"/>
                  </a:lnTo>
                  <a:lnTo>
                    <a:pt x="548" y="62"/>
                  </a:lnTo>
                  <a:lnTo>
                    <a:pt x="545" y="63"/>
                  </a:lnTo>
                  <a:lnTo>
                    <a:pt x="543" y="64"/>
                  </a:lnTo>
                  <a:lnTo>
                    <a:pt x="538" y="65"/>
                  </a:lnTo>
                  <a:lnTo>
                    <a:pt x="535" y="66"/>
                  </a:lnTo>
                  <a:lnTo>
                    <a:pt x="529" y="67"/>
                  </a:lnTo>
                  <a:lnTo>
                    <a:pt x="526" y="67"/>
                  </a:lnTo>
                  <a:lnTo>
                    <a:pt x="554" y="67"/>
                  </a:lnTo>
                  <a:lnTo>
                    <a:pt x="554" y="61"/>
                  </a:lnTo>
                  <a:close/>
                  <a:moveTo>
                    <a:pt x="552" y="31"/>
                  </a:moveTo>
                  <a:lnTo>
                    <a:pt x="519" y="31"/>
                  </a:lnTo>
                  <a:lnTo>
                    <a:pt x="523" y="32"/>
                  </a:lnTo>
                  <a:lnTo>
                    <a:pt x="528" y="36"/>
                  </a:lnTo>
                  <a:lnTo>
                    <a:pt x="529" y="39"/>
                  </a:lnTo>
                  <a:lnTo>
                    <a:pt x="529" y="43"/>
                  </a:lnTo>
                  <a:lnTo>
                    <a:pt x="555" y="43"/>
                  </a:lnTo>
                  <a:lnTo>
                    <a:pt x="555" y="38"/>
                  </a:lnTo>
                  <a:lnTo>
                    <a:pt x="552" y="32"/>
                  </a:lnTo>
                  <a:lnTo>
                    <a:pt x="552" y="31"/>
                  </a:lnTo>
                  <a:close/>
                  <a:moveTo>
                    <a:pt x="565" y="60"/>
                  </a:moveTo>
                  <a:lnTo>
                    <a:pt x="563" y="60"/>
                  </a:lnTo>
                  <a:lnTo>
                    <a:pt x="563" y="75"/>
                  </a:lnTo>
                  <a:lnTo>
                    <a:pt x="567" y="77"/>
                  </a:lnTo>
                  <a:lnTo>
                    <a:pt x="572" y="78"/>
                  </a:lnTo>
                  <a:lnTo>
                    <a:pt x="583" y="79"/>
                  </a:lnTo>
                  <a:lnTo>
                    <a:pt x="589" y="80"/>
                  </a:lnTo>
                  <a:lnTo>
                    <a:pt x="602" y="80"/>
                  </a:lnTo>
                  <a:lnTo>
                    <a:pt x="608" y="79"/>
                  </a:lnTo>
                  <a:lnTo>
                    <a:pt x="617" y="77"/>
                  </a:lnTo>
                  <a:lnTo>
                    <a:pt x="622" y="76"/>
                  </a:lnTo>
                  <a:lnTo>
                    <a:pt x="629" y="73"/>
                  </a:lnTo>
                  <a:lnTo>
                    <a:pt x="631" y="71"/>
                  </a:lnTo>
                  <a:lnTo>
                    <a:pt x="634" y="68"/>
                  </a:lnTo>
                  <a:lnTo>
                    <a:pt x="591" y="68"/>
                  </a:lnTo>
                  <a:lnTo>
                    <a:pt x="588" y="68"/>
                  </a:lnTo>
                  <a:lnTo>
                    <a:pt x="582" y="66"/>
                  </a:lnTo>
                  <a:lnTo>
                    <a:pt x="579" y="66"/>
                  </a:lnTo>
                  <a:lnTo>
                    <a:pt x="577" y="65"/>
                  </a:lnTo>
                  <a:lnTo>
                    <a:pt x="574" y="64"/>
                  </a:lnTo>
                  <a:lnTo>
                    <a:pt x="571" y="63"/>
                  </a:lnTo>
                  <a:lnTo>
                    <a:pt x="567" y="61"/>
                  </a:lnTo>
                  <a:lnTo>
                    <a:pt x="565" y="60"/>
                  </a:lnTo>
                  <a:close/>
                  <a:moveTo>
                    <a:pt x="609" y="20"/>
                  </a:moveTo>
                  <a:lnTo>
                    <a:pt x="597" y="20"/>
                  </a:lnTo>
                  <a:lnTo>
                    <a:pt x="591" y="21"/>
                  </a:lnTo>
                  <a:lnTo>
                    <a:pt x="581" y="23"/>
                  </a:lnTo>
                  <a:lnTo>
                    <a:pt x="577" y="24"/>
                  </a:lnTo>
                  <a:lnTo>
                    <a:pt x="571" y="28"/>
                  </a:lnTo>
                  <a:lnTo>
                    <a:pt x="568" y="30"/>
                  </a:lnTo>
                  <a:lnTo>
                    <a:pt x="565" y="34"/>
                  </a:lnTo>
                  <a:lnTo>
                    <a:pt x="564" y="36"/>
                  </a:lnTo>
                  <a:lnTo>
                    <a:pt x="564" y="44"/>
                  </a:lnTo>
                  <a:lnTo>
                    <a:pt x="565" y="47"/>
                  </a:lnTo>
                  <a:lnTo>
                    <a:pt x="572" y="52"/>
                  </a:lnTo>
                  <a:lnTo>
                    <a:pt x="577" y="54"/>
                  </a:lnTo>
                  <a:lnTo>
                    <a:pt x="586" y="56"/>
                  </a:lnTo>
                  <a:lnTo>
                    <a:pt x="589" y="57"/>
                  </a:lnTo>
                  <a:lnTo>
                    <a:pt x="595" y="57"/>
                  </a:lnTo>
                  <a:lnTo>
                    <a:pt x="597" y="58"/>
                  </a:lnTo>
                  <a:lnTo>
                    <a:pt x="603" y="59"/>
                  </a:lnTo>
                  <a:lnTo>
                    <a:pt x="606" y="59"/>
                  </a:lnTo>
                  <a:lnTo>
                    <a:pt x="608" y="61"/>
                  </a:lnTo>
                  <a:lnTo>
                    <a:pt x="609" y="62"/>
                  </a:lnTo>
                  <a:lnTo>
                    <a:pt x="609" y="65"/>
                  </a:lnTo>
                  <a:lnTo>
                    <a:pt x="608" y="66"/>
                  </a:lnTo>
                  <a:lnTo>
                    <a:pt x="602" y="67"/>
                  </a:lnTo>
                  <a:lnTo>
                    <a:pt x="599" y="68"/>
                  </a:lnTo>
                  <a:lnTo>
                    <a:pt x="634" y="68"/>
                  </a:lnTo>
                  <a:lnTo>
                    <a:pt x="635" y="66"/>
                  </a:lnTo>
                  <a:lnTo>
                    <a:pt x="636" y="63"/>
                  </a:lnTo>
                  <a:lnTo>
                    <a:pt x="636" y="56"/>
                  </a:lnTo>
                  <a:lnTo>
                    <a:pt x="634" y="53"/>
                  </a:lnTo>
                  <a:lnTo>
                    <a:pt x="628" y="48"/>
                  </a:lnTo>
                  <a:lnTo>
                    <a:pt x="623" y="46"/>
                  </a:lnTo>
                  <a:lnTo>
                    <a:pt x="617" y="45"/>
                  </a:lnTo>
                  <a:lnTo>
                    <a:pt x="615" y="44"/>
                  </a:lnTo>
                  <a:lnTo>
                    <a:pt x="612" y="44"/>
                  </a:lnTo>
                  <a:lnTo>
                    <a:pt x="606" y="43"/>
                  </a:lnTo>
                  <a:lnTo>
                    <a:pt x="603" y="43"/>
                  </a:lnTo>
                  <a:lnTo>
                    <a:pt x="597" y="42"/>
                  </a:lnTo>
                  <a:lnTo>
                    <a:pt x="594" y="41"/>
                  </a:lnTo>
                  <a:lnTo>
                    <a:pt x="591" y="39"/>
                  </a:lnTo>
                  <a:lnTo>
                    <a:pt x="591" y="36"/>
                  </a:lnTo>
                  <a:lnTo>
                    <a:pt x="592" y="34"/>
                  </a:lnTo>
                  <a:lnTo>
                    <a:pt x="597" y="33"/>
                  </a:lnTo>
                  <a:lnTo>
                    <a:pt x="600" y="32"/>
                  </a:lnTo>
                  <a:lnTo>
                    <a:pt x="632" y="32"/>
                  </a:lnTo>
                  <a:lnTo>
                    <a:pt x="632" y="24"/>
                  </a:lnTo>
                  <a:lnTo>
                    <a:pt x="629" y="23"/>
                  </a:lnTo>
                  <a:lnTo>
                    <a:pt x="625" y="22"/>
                  </a:lnTo>
                  <a:lnTo>
                    <a:pt x="615" y="21"/>
                  </a:lnTo>
                  <a:lnTo>
                    <a:pt x="609" y="20"/>
                  </a:lnTo>
                  <a:close/>
                  <a:moveTo>
                    <a:pt x="632" y="32"/>
                  </a:moveTo>
                  <a:lnTo>
                    <a:pt x="607" y="32"/>
                  </a:lnTo>
                  <a:lnTo>
                    <a:pt x="610" y="33"/>
                  </a:lnTo>
                  <a:lnTo>
                    <a:pt x="615" y="33"/>
                  </a:lnTo>
                  <a:lnTo>
                    <a:pt x="618" y="34"/>
                  </a:lnTo>
                  <a:lnTo>
                    <a:pt x="622" y="35"/>
                  </a:lnTo>
                  <a:lnTo>
                    <a:pt x="624" y="36"/>
                  </a:lnTo>
                  <a:lnTo>
                    <a:pt x="628" y="37"/>
                  </a:lnTo>
                  <a:lnTo>
                    <a:pt x="629" y="38"/>
                  </a:lnTo>
                  <a:lnTo>
                    <a:pt x="630" y="39"/>
                  </a:lnTo>
                  <a:lnTo>
                    <a:pt x="632" y="39"/>
                  </a:lnTo>
                  <a:lnTo>
                    <a:pt x="632" y="32"/>
                  </a:lnTo>
                  <a:close/>
                  <a:moveTo>
                    <a:pt x="700" y="20"/>
                  </a:moveTo>
                  <a:lnTo>
                    <a:pt x="672" y="20"/>
                  </a:lnTo>
                  <a:lnTo>
                    <a:pt x="662" y="23"/>
                  </a:lnTo>
                  <a:lnTo>
                    <a:pt x="646" y="33"/>
                  </a:lnTo>
                  <a:lnTo>
                    <a:pt x="642" y="41"/>
                  </a:lnTo>
                  <a:lnTo>
                    <a:pt x="642" y="59"/>
                  </a:lnTo>
                  <a:lnTo>
                    <a:pt x="646" y="67"/>
                  </a:lnTo>
                  <a:lnTo>
                    <a:pt x="662" y="77"/>
                  </a:lnTo>
                  <a:lnTo>
                    <a:pt x="672" y="80"/>
                  </a:lnTo>
                  <a:lnTo>
                    <a:pt x="700" y="80"/>
                  </a:lnTo>
                  <a:lnTo>
                    <a:pt x="711" y="77"/>
                  </a:lnTo>
                  <a:lnTo>
                    <a:pt x="725" y="67"/>
                  </a:lnTo>
                  <a:lnTo>
                    <a:pt x="684" y="67"/>
                  </a:lnTo>
                  <a:lnTo>
                    <a:pt x="682" y="67"/>
                  </a:lnTo>
                  <a:lnTo>
                    <a:pt x="677" y="66"/>
                  </a:lnTo>
                  <a:lnTo>
                    <a:pt x="676" y="65"/>
                  </a:lnTo>
                  <a:lnTo>
                    <a:pt x="673" y="62"/>
                  </a:lnTo>
                  <a:lnTo>
                    <a:pt x="672" y="61"/>
                  </a:lnTo>
                  <a:lnTo>
                    <a:pt x="670" y="56"/>
                  </a:lnTo>
                  <a:lnTo>
                    <a:pt x="670" y="54"/>
                  </a:lnTo>
                  <a:lnTo>
                    <a:pt x="670" y="47"/>
                  </a:lnTo>
                  <a:lnTo>
                    <a:pt x="670" y="44"/>
                  </a:lnTo>
                  <a:lnTo>
                    <a:pt x="672" y="39"/>
                  </a:lnTo>
                  <a:lnTo>
                    <a:pt x="673" y="37"/>
                  </a:lnTo>
                  <a:lnTo>
                    <a:pt x="676" y="35"/>
                  </a:lnTo>
                  <a:lnTo>
                    <a:pt x="678" y="34"/>
                  </a:lnTo>
                  <a:lnTo>
                    <a:pt x="682" y="33"/>
                  </a:lnTo>
                  <a:lnTo>
                    <a:pt x="684" y="33"/>
                  </a:lnTo>
                  <a:lnTo>
                    <a:pt x="725" y="33"/>
                  </a:lnTo>
                  <a:lnTo>
                    <a:pt x="711" y="23"/>
                  </a:lnTo>
                  <a:lnTo>
                    <a:pt x="700" y="20"/>
                  </a:lnTo>
                  <a:close/>
                  <a:moveTo>
                    <a:pt x="725" y="33"/>
                  </a:moveTo>
                  <a:lnTo>
                    <a:pt x="689" y="33"/>
                  </a:lnTo>
                  <a:lnTo>
                    <a:pt x="691" y="33"/>
                  </a:lnTo>
                  <a:lnTo>
                    <a:pt x="695" y="34"/>
                  </a:lnTo>
                  <a:lnTo>
                    <a:pt x="697" y="35"/>
                  </a:lnTo>
                  <a:lnTo>
                    <a:pt x="700" y="38"/>
                  </a:lnTo>
                  <a:lnTo>
                    <a:pt x="701" y="40"/>
                  </a:lnTo>
                  <a:lnTo>
                    <a:pt x="703" y="44"/>
                  </a:lnTo>
                  <a:lnTo>
                    <a:pt x="703" y="47"/>
                  </a:lnTo>
                  <a:lnTo>
                    <a:pt x="703" y="54"/>
                  </a:lnTo>
                  <a:lnTo>
                    <a:pt x="703" y="57"/>
                  </a:lnTo>
                  <a:lnTo>
                    <a:pt x="701" y="61"/>
                  </a:lnTo>
                  <a:lnTo>
                    <a:pt x="700" y="62"/>
                  </a:lnTo>
                  <a:lnTo>
                    <a:pt x="697" y="65"/>
                  </a:lnTo>
                  <a:lnTo>
                    <a:pt x="695" y="66"/>
                  </a:lnTo>
                  <a:lnTo>
                    <a:pt x="691" y="67"/>
                  </a:lnTo>
                  <a:lnTo>
                    <a:pt x="689" y="67"/>
                  </a:lnTo>
                  <a:lnTo>
                    <a:pt x="725" y="67"/>
                  </a:lnTo>
                  <a:lnTo>
                    <a:pt x="726" y="67"/>
                  </a:lnTo>
                  <a:lnTo>
                    <a:pt x="730" y="59"/>
                  </a:lnTo>
                  <a:lnTo>
                    <a:pt x="730" y="41"/>
                  </a:lnTo>
                  <a:lnTo>
                    <a:pt x="726" y="33"/>
                  </a:lnTo>
                  <a:lnTo>
                    <a:pt x="725" y="33"/>
                  </a:lnTo>
                  <a:close/>
                  <a:moveTo>
                    <a:pt x="770" y="22"/>
                  </a:moveTo>
                  <a:lnTo>
                    <a:pt x="743" y="22"/>
                  </a:lnTo>
                  <a:lnTo>
                    <a:pt x="743" y="66"/>
                  </a:lnTo>
                  <a:lnTo>
                    <a:pt x="746" y="71"/>
                  </a:lnTo>
                  <a:lnTo>
                    <a:pt x="755" y="78"/>
                  </a:lnTo>
                  <a:lnTo>
                    <a:pt x="762" y="80"/>
                  </a:lnTo>
                  <a:lnTo>
                    <a:pt x="776" y="80"/>
                  </a:lnTo>
                  <a:lnTo>
                    <a:pt x="780" y="79"/>
                  </a:lnTo>
                  <a:lnTo>
                    <a:pt x="788" y="77"/>
                  </a:lnTo>
                  <a:lnTo>
                    <a:pt x="792" y="75"/>
                  </a:lnTo>
                  <a:lnTo>
                    <a:pt x="797" y="72"/>
                  </a:lnTo>
                  <a:lnTo>
                    <a:pt x="823" y="72"/>
                  </a:lnTo>
                  <a:lnTo>
                    <a:pt x="823" y="65"/>
                  </a:lnTo>
                  <a:lnTo>
                    <a:pt x="780" y="65"/>
                  </a:lnTo>
                  <a:lnTo>
                    <a:pt x="777" y="65"/>
                  </a:lnTo>
                  <a:lnTo>
                    <a:pt x="774" y="64"/>
                  </a:lnTo>
                  <a:lnTo>
                    <a:pt x="773" y="63"/>
                  </a:lnTo>
                  <a:lnTo>
                    <a:pt x="771" y="60"/>
                  </a:lnTo>
                  <a:lnTo>
                    <a:pt x="771" y="59"/>
                  </a:lnTo>
                  <a:lnTo>
                    <a:pt x="770" y="55"/>
                  </a:lnTo>
                  <a:lnTo>
                    <a:pt x="770" y="22"/>
                  </a:lnTo>
                  <a:close/>
                  <a:moveTo>
                    <a:pt x="823" y="72"/>
                  </a:moveTo>
                  <a:lnTo>
                    <a:pt x="797" y="72"/>
                  </a:lnTo>
                  <a:lnTo>
                    <a:pt x="797" y="78"/>
                  </a:lnTo>
                  <a:lnTo>
                    <a:pt x="823" y="78"/>
                  </a:lnTo>
                  <a:lnTo>
                    <a:pt x="823" y="72"/>
                  </a:lnTo>
                  <a:close/>
                  <a:moveTo>
                    <a:pt x="823" y="22"/>
                  </a:moveTo>
                  <a:lnTo>
                    <a:pt x="797" y="22"/>
                  </a:lnTo>
                  <a:lnTo>
                    <a:pt x="797" y="62"/>
                  </a:lnTo>
                  <a:lnTo>
                    <a:pt x="794" y="63"/>
                  </a:lnTo>
                  <a:lnTo>
                    <a:pt x="792" y="64"/>
                  </a:lnTo>
                  <a:lnTo>
                    <a:pt x="787" y="65"/>
                  </a:lnTo>
                  <a:lnTo>
                    <a:pt x="785" y="65"/>
                  </a:lnTo>
                  <a:lnTo>
                    <a:pt x="823" y="65"/>
                  </a:lnTo>
                  <a:lnTo>
                    <a:pt x="823" y="22"/>
                  </a:lnTo>
                  <a:close/>
                  <a:moveTo>
                    <a:pt x="870" y="22"/>
                  </a:moveTo>
                  <a:lnTo>
                    <a:pt x="843" y="22"/>
                  </a:lnTo>
                  <a:lnTo>
                    <a:pt x="843" y="78"/>
                  </a:lnTo>
                  <a:lnTo>
                    <a:pt x="870" y="78"/>
                  </a:lnTo>
                  <a:lnTo>
                    <a:pt x="870" y="40"/>
                  </a:lnTo>
                  <a:lnTo>
                    <a:pt x="873" y="40"/>
                  </a:lnTo>
                  <a:lnTo>
                    <a:pt x="876" y="39"/>
                  </a:lnTo>
                  <a:lnTo>
                    <a:pt x="882" y="38"/>
                  </a:lnTo>
                  <a:lnTo>
                    <a:pt x="885" y="38"/>
                  </a:lnTo>
                  <a:lnTo>
                    <a:pt x="900" y="38"/>
                  </a:lnTo>
                  <a:lnTo>
                    <a:pt x="900" y="30"/>
                  </a:lnTo>
                  <a:lnTo>
                    <a:pt x="870" y="30"/>
                  </a:lnTo>
                  <a:lnTo>
                    <a:pt x="870" y="22"/>
                  </a:lnTo>
                  <a:close/>
                  <a:moveTo>
                    <a:pt x="900" y="38"/>
                  </a:moveTo>
                  <a:lnTo>
                    <a:pt x="885" y="38"/>
                  </a:lnTo>
                  <a:lnTo>
                    <a:pt x="896" y="38"/>
                  </a:lnTo>
                  <a:lnTo>
                    <a:pt x="897" y="38"/>
                  </a:lnTo>
                  <a:lnTo>
                    <a:pt x="898" y="38"/>
                  </a:lnTo>
                  <a:lnTo>
                    <a:pt x="900" y="38"/>
                  </a:lnTo>
                  <a:close/>
                  <a:moveTo>
                    <a:pt x="895" y="22"/>
                  </a:moveTo>
                  <a:lnTo>
                    <a:pt x="892" y="22"/>
                  </a:lnTo>
                  <a:lnTo>
                    <a:pt x="890" y="22"/>
                  </a:lnTo>
                  <a:lnTo>
                    <a:pt x="885" y="23"/>
                  </a:lnTo>
                  <a:lnTo>
                    <a:pt x="883" y="24"/>
                  </a:lnTo>
                  <a:lnTo>
                    <a:pt x="879" y="25"/>
                  </a:lnTo>
                  <a:lnTo>
                    <a:pt x="877" y="26"/>
                  </a:lnTo>
                  <a:lnTo>
                    <a:pt x="873" y="28"/>
                  </a:lnTo>
                  <a:lnTo>
                    <a:pt x="871" y="29"/>
                  </a:lnTo>
                  <a:lnTo>
                    <a:pt x="870" y="30"/>
                  </a:lnTo>
                  <a:lnTo>
                    <a:pt x="900" y="30"/>
                  </a:lnTo>
                  <a:lnTo>
                    <a:pt x="900" y="22"/>
                  </a:lnTo>
                  <a:lnTo>
                    <a:pt x="895" y="22"/>
                  </a:lnTo>
                  <a:close/>
                  <a:moveTo>
                    <a:pt x="956" y="20"/>
                  </a:moveTo>
                  <a:lnTo>
                    <a:pt x="945" y="20"/>
                  </a:lnTo>
                  <a:lnTo>
                    <a:pt x="939" y="21"/>
                  </a:lnTo>
                  <a:lnTo>
                    <a:pt x="928" y="23"/>
                  </a:lnTo>
                  <a:lnTo>
                    <a:pt x="923" y="25"/>
                  </a:lnTo>
                  <a:lnTo>
                    <a:pt x="914" y="30"/>
                  </a:lnTo>
                  <a:lnTo>
                    <a:pt x="911" y="33"/>
                  </a:lnTo>
                  <a:lnTo>
                    <a:pt x="905" y="40"/>
                  </a:lnTo>
                  <a:lnTo>
                    <a:pt x="904" y="45"/>
                  </a:lnTo>
                  <a:lnTo>
                    <a:pt x="904" y="56"/>
                  </a:lnTo>
                  <a:lnTo>
                    <a:pt x="905" y="60"/>
                  </a:lnTo>
                  <a:lnTo>
                    <a:pt x="910" y="67"/>
                  </a:lnTo>
                  <a:lnTo>
                    <a:pt x="913" y="70"/>
                  </a:lnTo>
                  <a:lnTo>
                    <a:pt x="922" y="75"/>
                  </a:lnTo>
                  <a:lnTo>
                    <a:pt x="927" y="77"/>
                  </a:lnTo>
                  <a:lnTo>
                    <a:pt x="939" y="79"/>
                  </a:lnTo>
                  <a:lnTo>
                    <a:pt x="945" y="80"/>
                  </a:lnTo>
                  <a:lnTo>
                    <a:pt x="959" y="80"/>
                  </a:lnTo>
                  <a:lnTo>
                    <a:pt x="963" y="79"/>
                  </a:lnTo>
                  <a:lnTo>
                    <a:pt x="966" y="79"/>
                  </a:lnTo>
                  <a:lnTo>
                    <a:pt x="970" y="78"/>
                  </a:lnTo>
                  <a:lnTo>
                    <a:pt x="972" y="78"/>
                  </a:lnTo>
                  <a:lnTo>
                    <a:pt x="979" y="75"/>
                  </a:lnTo>
                  <a:lnTo>
                    <a:pt x="979" y="67"/>
                  </a:lnTo>
                  <a:lnTo>
                    <a:pt x="946" y="67"/>
                  </a:lnTo>
                  <a:lnTo>
                    <a:pt x="941" y="66"/>
                  </a:lnTo>
                  <a:lnTo>
                    <a:pt x="933" y="60"/>
                  </a:lnTo>
                  <a:lnTo>
                    <a:pt x="931" y="56"/>
                  </a:lnTo>
                  <a:lnTo>
                    <a:pt x="931" y="45"/>
                  </a:lnTo>
                  <a:lnTo>
                    <a:pt x="933" y="41"/>
                  </a:lnTo>
                  <a:lnTo>
                    <a:pt x="941" y="34"/>
                  </a:lnTo>
                  <a:lnTo>
                    <a:pt x="946" y="33"/>
                  </a:lnTo>
                  <a:lnTo>
                    <a:pt x="979" y="33"/>
                  </a:lnTo>
                  <a:lnTo>
                    <a:pt x="979" y="25"/>
                  </a:lnTo>
                  <a:lnTo>
                    <a:pt x="975" y="23"/>
                  </a:lnTo>
                  <a:lnTo>
                    <a:pt x="970" y="22"/>
                  </a:lnTo>
                  <a:lnTo>
                    <a:pt x="961" y="21"/>
                  </a:lnTo>
                  <a:lnTo>
                    <a:pt x="956" y="20"/>
                  </a:lnTo>
                  <a:close/>
                  <a:moveTo>
                    <a:pt x="979" y="60"/>
                  </a:moveTo>
                  <a:lnTo>
                    <a:pt x="976" y="60"/>
                  </a:lnTo>
                  <a:lnTo>
                    <a:pt x="975" y="61"/>
                  </a:lnTo>
                  <a:lnTo>
                    <a:pt x="972" y="63"/>
                  </a:lnTo>
                  <a:lnTo>
                    <a:pt x="970" y="64"/>
                  </a:lnTo>
                  <a:lnTo>
                    <a:pt x="968" y="65"/>
                  </a:lnTo>
                  <a:lnTo>
                    <a:pt x="966" y="65"/>
                  </a:lnTo>
                  <a:lnTo>
                    <a:pt x="964" y="66"/>
                  </a:lnTo>
                  <a:lnTo>
                    <a:pt x="959" y="67"/>
                  </a:lnTo>
                  <a:lnTo>
                    <a:pt x="956" y="67"/>
                  </a:lnTo>
                  <a:lnTo>
                    <a:pt x="979" y="67"/>
                  </a:lnTo>
                  <a:lnTo>
                    <a:pt x="979" y="60"/>
                  </a:lnTo>
                  <a:close/>
                  <a:moveTo>
                    <a:pt x="979" y="33"/>
                  </a:moveTo>
                  <a:lnTo>
                    <a:pt x="956" y="33"/>
                  </a:lnTo>
                  <a:lnTo>
                    <a:pt x="958" y="33"/>
                  </a:lnTo>
                  <a:lnTo>
                    <a:pt x="963" y="34"/>
                  </a:lnTo>
                  <a:lnTo>
                    <a:pt x="965" y="35"/>
                  </a:lnTo>
                  <a:lnTo>
                    <a:pt x="969" y="36"/>
                  </a:lnTo>
                  <a:lnTo>
                    <a:pt x="971" y="37"/>
                  </a:lnTo>
                  <a:lnTo>
                    <a:pt x="974" y="38"/>
                  </a:lnTo>
                  <a:lnTo>
                    <a:pt x="975" y="39"/>
                  </a:lnTo>
                  <a:lnTo>
                    <a:pt x="976" y="40"/>
                  </a:lnTo>
                  <a:lnTo>
                    <a:pt x="979" y="40"/>
                  </a:lnTo>
                  <a:lnTo>
                    <a:pt x="979" y="33"/>
                  </a:lnTo>
                  <a:close/>
                  <a:moveTo>
                    <a:pt x="1044" y="20"/>
                  </a:moveTo>
                  <a:lnTo>
                    <a:pt x="1017" y="20"/>
                  </a:lnTo>
                  <a:lnTo>
                    <a:pt x="1006" y="23"/>
                  </a:lnTo>
                  <a:lnTo>
                    <a:pt x="990" y="34"/>
                  </a:lnTo>
                  <a:lnTo>
                    <a:pt x="986" y="41"/>
                  </a:lnTo>
                  <a:lnTo>
                    <a:pt x="986" y="60"/>
                  </a:lnTo>
                  <a:lnTo>
                    <a:pt x="990" y="67"/>
                  </a:lnTo>
                  <a:lnTo>
                    <a:pt x="1007" y="77"/>
                  </a:lnTo>
                  <a:lnTo>
                    <a:pt x="1019" y="80"/>
                  </a:lnTo>
                  <a:lnTo>
                    <a:pt x="1044" y="80"/>
                  </a:lnTo>
                  <a:lnTo>
                    <a:pt x="1050" y="79"/>
                  </a:lnTo>
                  <a:lnTo>
                    <a:pt x="1053" y="79"/>
                  </a:lnTo>
                  <a:lnTo>
                    <a:pt x="1056" y="78"/>
                  </a:lnTo>
                  <a:lnTo>
                    <a:pt x="1059" y="78"/>
                  </a:lnTo>
                  <a:lnTo>
                    <a:pt x="1061" y="77"/>
                  </a:lnTo>
                  <a:lnTo>
                    <a:pt x="1069" y="75"/>
                  </a:lnTo>
                  <a:lnTo>
                    <a:pt x="1069" y="67"/>
                  </a:lnTo>
                  <a:lnTo>
                    <a:pt x="1035" y="67"/>
                  </a:lnTo>
                  <a:lnTo>
                    <a:pt x="1031" y="67"/>
                  </a:lnTo>
                  <a:lnTo>
                    <a:pt x="1025" y="66"/>
                  </a:lnTo>
                  <a:lnTo>
                    <a:pt x="1023" y="65"/>
                  </a:lnTo>
                  <a:lnTo>
                    <a:pt x="1018" y="63"/>
                  </a:lnTo>
                  <a:lnTo>
                    <a:pt x="1016" y="62"/>
                  </a:lnTo>
                  <a:lnTo>
                    <a:pt x="1013" y="58"/>
                  </a:lnTo>
                  <a:lnTo>
                    <a:pt x="1013" y="56"/>
                  </a:lnTo>
                  <a:lnTo>
                    <a:pt x="1012" y="53"/>
                  </a:lnTo>
                  <a:lnTo>
                    <a:pt x="1070" y="53"/>
                  </a:lnTo>
                  <a:lnTo>
                    <a:pt x="1070" y="43"/>
                  </a:lnTo>
                  <a:lnTo>
                    <a:pt x="1012" y="43"/>
                  </a:lnTo>
                  <a:lnTo>
                    <a:pt x="1013" y="39"/>
                  </a:lnTo>
                  <a:lnTo>
                    <a:pt x="1014" y="36"/>
                  </a:lnTo>
                  <a:lnTo>
                    <a:pt x="1020" y="32"/>
                  </a:lnTo>
                  <a:lnTo>
                    <a:pt x="1024" y="31"/>
                  </a:lnTo>
                  <a:lnTo>
                    <a:pt x="1067" y="31"/>
                  </a:lnTo>
                  <a:lnTo>
                    <a:pt x="1054" y="22"/>
                  </a:lnTo>
                  <a:lnTo>
                    <a:pt x="1044" y="20"/>
                  </a:lnTo>
                  <a:close/>
                  <a:moveTo>
                    <a:pt x="1069" y="61"/>
                  </a:moveTo>
                  <a:lnTo>
                    <a:pt x="1066" y="61"/>
                  </a:lnTo>
                  <a:lnTo>
                    <a:pt x="1065" y="61"/>
                  </a:lnTo>
                  <a:lnTo>
                    <a:pt x="1063" y="62"/>
                  </a:lnTo>
                  <a:lnTo>
                    <a:pt x="1060" y="63"/>
                  </a:lnTo>
                  <a:lnTo>
                    <a:pt x="1058" y="64"/>
                  </a:lnTo>
                  <a:lnTo>
                    <a:pt x="1053" y="65"/>
                  </a:lnTo>
                  <a:lnTo>
                    <a:pt x="1050" y="66"/>
                  </a:lnTo>
                  <a:lnTo>
                    <a:pt x="1044" y="67"/>
                  </a:lnTo>
                  <a:lnTo>
                    <a:pt x="1041" y="67"/>
                  </a:lnTo>
                  <a:lnTo>
                    <a:pt x="1069" y="67"/>
                  </a:lnTo>
                  <a:lnTo>
                    <a:pt x="1069" y="61"/>
                  </a:lnTo>
                  <a:close/>
                  <a:moveTo>
                    <a:pt x="1067" y="31"/>
                  </a:moveTo>
                  <a:lnTo>
                    <a:pt x="1034" y="31"/>
                  </a:lnTo>
                  <a:lnTo>
                    <a:pt x="1038" y="32"/>
                  </a:lnTo>
                  <a:lnTo>
                    <a:pt x="1043" y="36"/>
                  </a:lnTo>
                  <a:lnTo>
                    <a:pt x="1044" y="39"/>
                  </a:lnTo>
                  <a:lnTo>
                    <a:pt x="1044" y="43"/>
                  </a:lnTo>
                  <a:lnTo>
                    <a:pt x="1070" y="43"/>
                  </a:lnTo>
                  <a:lnTo>
                    <a:pt x="1070" y="38"/>
                  </a:lnTo>
                  <a:lnTo>
                    <a:pt x="1067" y="32"/>
                  </a:lnTo>
                  <a:lnTo>
                    <a:pt x="1067" y="31"/>
                  </a:lnTo>
                  <a:close/>
                  <a:moveTo>
                    <a:pt x="1080" y="60"/>
                  </a:moveTo>
                  <a:lnTo>
                    <a:pt x="1078" y="60"/>
                  </a:lnTo>
                  <a:lnTo>
                    <a:pt x="1078" y="75"/>
                  </a:lnTo>
                  <a:lnTo>
                    <a:pt x="1082" y="77"/>
                  </a:lnTo>
                  <a:lnTo>
                    <a:pt x="1086" y="78"/>
                  </a:lnTo>
                  <a:lnTo>
                    <a:pt x="1098" y="79"/>
                  </a:lnTo>
                  <a:lnTo>
                    <a:pt x="1104" y="80"/>
                  </a:lnTo>
                  <a:lnTo>
                    <a:pt x="1117" y="80"/>
                  </a:lnTo>
                  <a:lnTo>
                    <a:pt x="1123" y="79"/>
                  </a:lnTo>
                  <a:lnTo>
                    <a:pt x="1132" y="77"/>
                  </a:lnTo>
                  <a:lnTo>
                    <a:pt x="1137" y="76"/>
                  </a:lnTo>
                  <a:lnTo>
                    <a:pt x="1140" y="74"/>
                  </a:lnTo>
                  <a:lnTo>
                    <a:pt x="1144" y="73"/>
                  </a:lnTo>
                  <a:lnTo>
                    <a:pt x="1146" y="71"/>
                  </a:lnTo>
                  <a:lnTo>
                    <a:pt x="1149" y="68"/>
                  </a:lnTo>
                  <a:lnTo>
                    <a:pt x="1106" y="68"/>
                  </a:lnTo>
                  <a:lnTo>
                    <a:pt x="1103" y="68"/>
                  </a:lnTo>
                  <a:lnTo>
                    <a:pt x="1097" y="66"/>
                  </a:lnTo>
                  <a:lnTo>
                    <a:pt x="1094" y="66"/>
                  </a:lnTo>
                  <a:lnTo>
                    <a:pt x="1091" y="65"/>
                  </a:lnTo>
                  <a:lnTo>
                    <a:pt x="1089" y="64"/>
                  </a:lnTo>
                  <a:lnTo>
                    <a:pt x="1086" y="63"/>
                  </a:lnTo>
                  <a:lnTo>
                    <a:pt x="1083" y="62"/>
                  </a:lnTo>
                  <a:lnTo>
                    <a:pt x="1080" y="60"/>
                  </a:lnTo>
                  <a:close/>
                  <a:moveTo>
                    <a:pt x="1124" y="20"/>
                  </a:moveTo>
                  <a:lnTo>
                    <a:pt x="1112" y="20"/>
                  </a:lnTo>
                  <a:lnTo>
                    <a:pt x="1106" y="21"/>
                  </a:lnTo>
                  <a:lnTo>
                    <a:pt x="1096" y="23"/>
                  </a:lnTo>
                  <a:lnTo>
                    <a:pt x="1092" y="24"/>
                  </a:lnTo>
                  <a:lnTo>
                    <a:pt x="1086" y="28"/>
                  </a:lnTo>
                  <a:lnTo>
                    <a:pt x="1083" y="30"/>
                  </a:lnTo>
                  <a:lnTo>
                    <a:pt x="1080" y="34"/>
                  </a:lnTo>
                  <a:lnTo>
                    <a:pt x="1079" y="36"/>
                  </a:lnTo>
                  <a:lnTo>
                    <a:pt x="1079" y="44"/>
                  </a:lnTo>
                  <a:lnTo>
                    <a:pt x="1080" y="47"/>
                  </a:lnTo>
                  <a:lnTo>
                    <a:pt x="1087" y="52"/>
                  </a:lnTo>
                  <a:lnTo>
                    <a:pt x="1092" y="54"/>
                  </a:lnTo>
                  <a:lnTo>
                    <a:pt x="1101" y="56"/>
                  </a:lnTo>
                  <a:lnTo>
                    <a:pt x="1104" y="57"/>
                  </a:lnTo>
                  <a:lnTo>
                    <a:pt x="1110" y="57"/>
                  </a:lnTo>
                  <a:lnTo>
                    <a:pt x="1112" y="58"/>
                  </a:lnTo>
                  <a:lnTo>
                    <a:pt x="1118" y="59"/>
                  </a:lnTo>
                  <a:lnTo>
                    <a:pt x="1121" y="59"/>
                  </a:lnTo>
                  <a:lnTo>
                    <a:pt x="1123" y="61"/>
                  </a:lnTo>
                  <a:lnTo>
                    <a:pt x="1124" y="62"/>
                  </a:lnTo>
                  <a:lnTo>
                    <a:pt x="1124" y="65"/>
                  </a:lnTo>
                  <a:lnTo>
                    <a:pt x="1123" y="66"/>
                  </a:lnTo>
                  <a:lnTo>
                    <a:pt x="1117" y="67"/>
                  </a:lnTo>
                  <a:lnTo>
                    <a:pt x="1114" y="68"/>
                  </a:lnTo>
                  <a:lnTo>
                    <a:pt x="1149" y="68"/>
                  </a:lnTo>
                  <a:lnTo>
                    <a:pt x="1150" y="66"/>
                  </a:lnTo>
                  <a:lnTo>
                    <a:pt x="1151" y="63"/>
                  </a:lnTo>
                  <a:lnTo>
                    <a:pt x="1151" y="56"/>
                  </a:lnTo>
                  <a:lnTo>
                    <a:pt x="1149" y="53"/>
                  </a:lnTo>
                  <a:lnTo>
                    <a:pt x="1143" y="48"/>
                  </a:lnTo>
                  <a:lnTo>
                    <a:pt x="1138" y="46"/>
                  </a:lnTo>
                  <a:lnTo>
                    <a:pt x="1132" y="45"/>
                  </a:lnTo>
                  <a:lnTo>
                    <a:pt x="1130" y="44"/>
                  </a:lnTo>
                  <a:lnTo>
                    <a:pt x="1127" y="44"/>
                  </a:lnTo>
                  <a:lnTo>
                    <a:pt x="1121" y="43"/>
                  </a:lnTo>
                  <a:lnTo>
                    <a:pt x="1118" y="43"/>
                  </a:lnTo>
                  <a:lnTo>
                    <a:pt x="1112" y="42"/>
                  </a:lnTo>
                  <a:lnTo>
                    <a:pt x="1109" y="41"/>
                  </a:lnTo>
                  <a:lnTo>
                    <a:pt x="1106" y="39"/>
                  </a:lnTo>
                  <a:lnTo>
                    <a:pt x="1106" y="36"/>
                  </a:lnTo>
                  <a:lnTo>
                    <a:pt x="1107" y="34"/>
                  </a:lnTo>
                  <a:lnTo>
                    <a:pt x="1112" y="33"/>
                  </a:lnTo>
                  <a:lnTo>
                    <a:pt x="1115" y="32"/>
                  </a:lnTo>
                  <a:lnTo>
                    <a:pt x="1147" y="32"/>
                  </a:lnTo>
                  <a:lnTo>
                    <a:pt x="1147" y="24"/>
                  </a:lnTo>
                  <a:lnTo>
                    <a:pt x="1144" y="23"/>
                  </a:lnTo>
                  <a:lnTo>
                    <a:pt x="1140" y="22"/>
                  </a:lnTo>
                  <a:lnTo>
                    <a:pt x="1130" y="21"/>
                  </a:lnTo>
                  <a:lnTo>
                    <a:pt x="1124" y="20"/>
                  </a:lnTo>
                  <a:close/>
                  <a:moveTo>
                    <a:pt x="1147" y="32"/>
                  </a:moveTo>
                  <a:lnTo>
                    <a:pt x="1122" y="32"/>
                  </a:lnTo>
                  <a:lnTo>
                    <a:pt x="1125" y="33"/>
                  </a:lnTo>
                  <a:lnTo>
                    <a:pt x="1130" y="33"/>
                  </a:lnTo>
                  <a:lnTo>
                    <a:pt x="1133" y="34"/>
                  </a:lnTo>
                  <a:lnTo>
                    <a:pt x="1137" y="35"/>
                  </a:lnTo>
                  <a:lnTo>
                    <a:pt x="1139" y="36"/>
                  </a:lnTo>
                  <a:lnTo>
                    <a:pt x="1143" y="37"/>
                  </a:lnTo>
                  <a:lnTo>
                    <a:pt x="1144" y="38"/>
                  </a:lnTo>
                  <a:lnTo>
                    <a:pt x="1145" y="39"/>
                  </a:lnTo>
                  <a:lnTo>
                    <a:pt x="1147" y="39"/>
                  </a:lnTo>
                  <a:lnTo>
                    <a:pt x="1147" y="32"/>
                  </a:lnTo>
                  <a:close/>
                  <a:moveTo>
                    <a:pt x="1196" y="59"/>
                  </a:moveTo>
                  <a:lnTo>
                    <a:pt x="1168" y="59"/>
                  </a:lnTo>
                  <a:lnTo>
                    <a:pt x="1153" y="97"/>
                  </a:lnTo>
                  <a:lnTo>
                    <a:pt x="1169" y="97"/>
                  </a:lnTo>
                  <a:lnTo>
                    <a:pt x="1196" y="59"/>
                  </a:lnTo>
                  <a:close/>
                  <a:moveTo>
                    <a:pt x="1315" y="65"/>
                  </a:moveTo>
                  <a:lnTo>
                    <a:pt x="1254" y="65"/>
                  </a:lnTo>
                  <a:lnTo>
                    <a:pt x="1254" y="78"/>
                  </a:lnTo>
                  <a:lnTo>
                    <a:pt x="1315" y="78"/>
                  </a:lnTo>
                  <a:lnTo>
                    <a:pt x="1315" y="65"/>
                  </a:lnTo>
                  <a:close/>
                  <a:moveTo>
                    <a:pt x="1299" y="16"/>
                  </a:moveTo>
                  <a:lnTo>
                    <a:pt x="1270" y="16"/>
                  </a:lnTo>
                  <a:lnTo>
                    <a:pt x="1270" y="65"/>
                  </a:lnTo>
                  <a:lnTo>
                    <a:pt x="1299" y="65"/>
                  </a:lnTo>
                  <a:lnTo>
                    <a:pt x="1299" y="16"/>
                  </a:lnTo>
                  <a:close/>
                  <a:moveTo>
                    <a:pt x="1315" y="3"/>
                  </a:moveTo>
                  <a:lnTo>
                    <a:pt x="1254" y="3"/>
                  </a:lnTo>
                  <a:lnTo>
                    <a:pt x="1254" y="16"/>
                  </a:lnTo>
                  <a:lnTo>
                    <a:pt x="1315" y="16"/>
                  </a:lnTo>
                  <a:lnTo>
                    <a:pt x="1315" y="3"/>
                  </a:lnTo>
                  <a:close/>
                  <a:moveTo>
                    <a:pt x="1359" y="22"/>
                  </a:moveTo>
                  <a:lnTo>
                    <a:pt x="1332" y="22"/>
                  </a:lnTo>
                  <a:lnTo>
                    <a:pt x="1332" y="78"/>
                  </a:lnTo>
                  <a:lnTo>
                    <a:pt x="1359" y="78"/>
                  </a:lnTo>
                  <a:lnTo>
                    <a:pt x="1359" y="38"/>
                  </a:lnTo>
                  <a:lnTo>
                    <a:pt x="1361" y="37"/>
                  </a:lnTo>
                  <a:lnTo>
                    <a:pt x="1364" y="36"/>
                  </a:lnTo>
                  <a:lnTo>
                    <a:pt x="1368" y="35"/>
                  </a:lnTo>
                  <a:lnTo>
                    <a:pt x="1370" y="35"/>
                  </a:lnTo>
                  <a:lnTo>
                    <a:pt x="1412" y="35"/>
                  </a:lnTo>
                  <a:lnTo>
                    <a:pt x="1409" y="29"/>
                  </a:lnTo>
                  <a:lnTo>
                    <a:pt x="1408" y="28"/>
                  </a:lnTo>
                  <a:lnTo>
                    <a:pt x="1359" y="28"/>
                  </a:lnTo>
                  <a:lnTo>
                    <a:pt x="1359" y="22"/>
                  </a:lnTo>
                  <a:close/>
                  <a:moveTo>
                    <a:pt x="1412" y="35"/>
                  </a:moveTo>
                  <a:lnTo>
                    <a:pt x="1375" y="35"/>
                  </a:lnTo>
                  <a:lnTo>
                    <a:pt x="1377" y="35"/>
                  </a:lnTo>
                  <a:lnTo>
                    <a:pt x="1381" y="36"/>
                  </a:lnTo>
                  <a:lnTo>
                    <a:pt x="1382" y="37"/>
                  </a:lnTo>
                  <a:lnTo>
                    <a:pt x="1384" y="40"/>
                  </a:lnTo>
                  <a:lnTo>
                    <a:pt x="1384" y="41"/>
                  </a:lnTo>
                  <a:lnTo>
                    <a:pt x="1385" y="46"/>
                  </a:lnTo>
                  <a:lnTo>
                    <a:pt x="1385" y="78"/>
                  </a:lnTo>
                  <a:lnTo>
                    <a:pt x="1412" y="78"/>
                  </a:lnTo>
                  <a:lnTo>
                    <a:pt x="1412" y="35"/>
                  </a:lnTo>
                  <a:close/>
                  <a:moveTo>
                    <a:pt x="1394" y="20"/>
                  </a:moveTo>
                  <a:lnTo>
                    <a:pt x="1380" y="20"/>
                  </a:lnTo>
                  <a:lnTo>
                    <a:pt x="1375" y="21"/>
                  </a:lnTo>
                  <a:lnTo>
                    <a:pt x="1367" y="24"/>
                  </a:lnTo>
                  <a:lnTo>
                    <a:pt x="1363" y="26"/>
                  </a:lnTo>
                  <a:lnTo>
                    <a:pt x="1359" y="28"/>
                  </a:lnTo>
                  <a:lnTo>
                    <a:pt x="1408" y="28"/>
                  </a:lnTo>
                  <a:lnTo>
                    <a:pt x="1400" y="22"/>
                  </a:lnTo>
                  <a:lnTo>
                    <a:pt x="1394" y="20"/>
                  </a:lnTo>
                  <a:close/>
                  <a:moveTo>
                    <a:pt x="1477" y="20"/>
                  </a:moveTo>
                  <a:lnTo>
                    <a:pt x="1466" y="20"/>
                  </a:lnTo>
                  <a:lnTo>
                    <a:pt x="1460" y="21"/>
                  </a:lnTo>
                  <a:lnTo>
                    <a:pt x="1449" y="23"/>
                  </a:lnTo>
                  <a:lnTo>
                    <a:pt x="1444" y="25"/>
                  </a:lnTo>
                  <a:lnTo>
                    <a:pt x="1435" y="30"/>
                  </a:lnTo>
                  <a:lnTo>
                    <a:pt x="1431" y="33"/>
                  </a:lnTo>
                  <a:lnTo>
                    <a:pt x="1426" y="40"/>
                  </a:lnTo>
                  <a:lnTo>
                    <a:pt x="1425" y="45"/>
                  </a:lnTo>
                  <a:lnTo>
                    <a:pt x="1425" y="56"/>
                  </a:lnTo>
                  <a:lnTo>
                    <a:pt x="1426" y="60"/>
                  </a:lnTo>
                  <a:lnTo>
                    <a:pt x="1431" y="67"/>
                  </a:lnTo>
                  <a:lnTo>
                    <a:pt x="1434" y="70"/>
                  </a:lnTo>
                  <a:lnTo>
                    <a:pt x="1443" y="75"/>
                  </a:lnTo>
                  <a:lnTo>
                    <a:pt x="1448" y="77"/>
                  </a:lnTo>
                  <a:lnTo>
                    <a:pt x="1460" y="79"/>
                  </a:lnTo>
                  <a:lnTo>
                    <a:pt x="1466" y="80"/>
                  </a:lnTo>
                  <a:lnTo>
                    <a:pt x="1480" y="80"/>
                  </a:lnTo>
                  <a:lnTo>
                    <a:pt x="1484" y="79"/>
                  </a:lnTo>
                  <a:lnTo>
                    <a:pt x="1486" y="79"/>
                  </a:lnTo>
                  <a:lnTo>
                    <a:pt x="1491" y="78"/>
                  </a:lnTo>
                  <a:lnTo>
                    <a:pt x="1493" y="78"/>
                  </a:lnTo>
                  <a:lnTo>
                    <a:pt x="1500" y="75"/>
                  </a:lnTo>
                  <a:lnTo>
                    <a:pt x="1500" y="67"/>
                  </a:lnTo>
                  <a:lnTo>
                    <a:pt x="1467" y="67"/>
                  </a:lnTo>
                  <a:lnTo>
                    <a:pt x="1462" y="66"/>
                  </a:lnTo>
                  <a:lnTo>
                    <a:pt x="1454" y="60"/>
                  </a:lnTo>
                  <a:lnTo>
                    <a:pt x="1452" y="56"/>
                  </a:lnTo>
                  <a:lnTo>
                    <a:pt x="1452" y="45"/>
                  </a:lnTo>
                  <a:lnTo>
                    <a:pt x="1454" y="41"/>
                  </a:lnTo>
                  <a:lnTo>
                    <a:pt x="1461" y="34"/>
                  </a:lnTo>
                  <a:lnTo>
                    <a:pt x="1467" y="33"/>
                  </a:lnTo>
                  <a:lnTo>
                    <a:pt x="1500" y="33"/>
                  </a:lnTo>
                  <a:lnTo>
                    <a:pt x="1500" y="25"/>
                  </a:lnTo>
                  <a:lnTo>
                    <a:pt x="1496" y="23"/>
                  </a:lnTo>
                  <a:lnTo>
                    <a:pt x="1491" y="22"/>
                  </a:lnTo>
                  <a:lnTo>
                    <a:pt x="1482" y="21"/>
                  </a:lnTo>
                  <a:lnTo>
                    <a:pt x="1477" y="20"/>
                  </a:lnTo>
                  <a:close/>
                  <a:moveTo>
                    <a:pt x="1500" y="60"/>
                  </a:moveTo>
                  <a:lnTo>
                    <a:pt x="1497" y="60"/>
                  </a:lnTo>
                  <a:lnTo>
                    <a:pt x="1495" y="62"/>
                  </a:lnTo>
                  <a:lnTo>
                    <a:pt x="1492" y="63"/>
                  </a:lnTo>
                  <a:lnTo>
                    <a:pt x="1491" y="64"/>
                  </a:lnTo>
                  <a:lnTo>
                    <a:pt x="1489" y="65"/>
                  </a:lnTo>
                  <a:lnTo>
                    <a:pt x="1487" y="65"/>
                  </a:lnTo>
                  <a:lnTo>
                    <a:pt x="1485" y="66"/>
                  </a:lnTo>
                  <a:lnTo>
                    <a:pt x="1480" y="67"/>
                  </a:lnTo>
                  <a:lnTo>
                    <a:pt x="1477" y="67"/>
                  </a:lnTo>
                  <a:lnTo>
                    <a:pt x="1500" y="67"/>
                  </a:lnTo>
                  <a:lnTo>
                    <a:pt x="1500" y="60"/>
                  </a:lnTo>
                  <a:close/>
                  <a:moveTo>
                    <a:pt x="1500" y="33"/>
                  </a:moveTo>
                  <a:lnTo>
                    <a:pt x="1476" y="33"/>
                  </a:lnTo>
                  <a:lnTo>
                    <a:pt x="1479" y="33"/>
                  </a:lnTo>
                  <a:lnTo>
                    <a:pt x="1484" y="34"/>
                  </a:lnTo>
                  <a:lnTo>
                    <a:pt x="1486" y="35"/>
                  </a:lnTo>
                  <a:lnTo>
                    <a:pt x="1490" y="36"/>
                  </a:lnTo>
                  <a:lnTo>
                    <a:pt x="1492" y="37"/>
                  </a:lnTo>
                  <a:lnTo>
                    <a:pt x="1495" y="38"/>
                  </a:lnTo>
                  <a:lnTo>
                    <a:pt x="1496" y="39"/>
                  </a:lnTo>
                  <a:lnTo>
                    <a:pt x="1497" y="40"/>
                  </a:lnTo>
                  <a:lnTo>
                    <a:pt x="1500" y="40"/>
                  </a:lnTo>
                  <a:lnTo>
                    <a:pt x="1500" y="33"/>
                  </a:lnTo>
                  <a:close/>
                  <a:moveTo>
                    <a:pt x="1540" y="59"/>
                  </a:moveTo>
                  <a:lnTo>
                    <a:pt x="1514" y="59"/>
                  </a:lnTo>
                  <a:lnTo>
                    <a:pt x="1514" y="78"/>
                  </a:lnTo>
                  <a:lnTo>
                    <a:pt x="1540" y="78"/>
                  </a:lnTo>
                  <a:lnTo>
                    <a:pt x="1540" y="5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82" name="Google Shape;182;p8"/>
          <p:cNvSpPr/>
          <p:nvPr/>
        </p:nvSpPr>
        <p:spPr>
          <a:xfrm>
            <a:off x="0" y="508000"/>
            <a:ext cx="9144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3" name="Google Shape;183;p8"/>
          <p:cNvSpPr txBox="1"/>
          <p:nvPr/>
        </p:nvSpPr>
        <p:spPr>
          <a:xfrm>
            <a:off x="396240" y="1594970"/>
            <a:ext cx="8214360" cy="50167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Arial"/>
                <a:ea typeface="Arial"/>
                <a:cs typeface="Arial"/>
                <a:sym typeface="Arial"/>
              </a:rPr>
              <a:t>What do you wish you had known then that you know now, or what do you wish you had done or done differently?</a:t>
            </a:r>
            <a:endParaRPr sz="1800" dirty="0">
              <a:solidFill>
                <a:schemeClr val="dk1"/>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try to make sure that it isn't seen just as a game or a label </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Talk less and listen more! </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Good to provide a lot of personal examples in your sessions </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Shapes is first and foremost self-awareness. Once we are aware of our own tendencies, reactions, etc. we can then begin to accept that others are not necessarily the same. Also, it's very important to spend time relating shapes to their job so that they see the importance.</a:t>
            </a:r>
            <a:endParaRPr lang="en-US" sz="1800" dirty="0">
              <a:solidFill>
                <a:schemeClr val="dk1"/>
              </a:solidFill>
            </a:endParaRPr>
          </a:p>
          <a:p>
            <a:pPr marL="285750" marR="0" lvl="0" indent="-285750" algn="l" rtl="0">
              <a:spcBef>
                <a:spcPts val="0"/>
              </a:spcBef>
              <a:spcAft>
                <a:spcPts val="0"/>
              </a:spcAft>
              <a:buClr>
                <a:schemeClr val="dk1"/>
              </a:buClr>
              <a:buSzPts val="1800"/>
              <a:buFont typeface="Arial"/>
              <a:buChar char="•"/>
            </a:pPr>
            <a:endParaRPr lang="en-US" sz="18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Review the Activity Cards as part of </a:t>
            </a:r>
            <a:r>
              <a:rPr lang="en-US" sz="1800">
                <a:solidFill>
                  <a:schemeClr val="dk1"/>
                </a:solidFill>
                <a:latin typeface="Arial"/>
                <a:ea typeface="Arial"/>
                <a:cs typeface="Arial"/>
                <a:sym typeface="Arial"/>
              </a:rPr>
              <a:t>our resources.</a:t>
            </a:r>
          </a:p>
          <a:p>
            <a:pPr marL="285750" marR="0" lvl="0" indent="-285750" algn="l" rtl="0">
              <a:spcBef>
                <a:spcPts val="0"/>
              </a:spcBef>
              <a:spcAft>
                <a:spcPts val="0"/>
              </a:spcAft>
              <a:buClr>
                <a:schemeClr val="dk1"/>
              </a:buClr>
              <a:buSzPts val="1800"/>
              <a:buFont typeface="Arial"/>
              <a:buChar char="•"/>
            </a:pPr>
            <a:endParaRPr lang="en-US" sz="18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endParaRPr lang="en-US" sz="1800" dirty="0">
              <a:solidFill>
                <a:schemeClr val="dk1"/>
              </a:solidFill>
            </a:endParaRPr>
          </a:p>
          <a:p>
            <a:pPr marL="285750" marR="0" lvl="0" indent="-285750" algn="l" rtl="0">
              <a:spcBef>
                <a:spcPts val="0"/>
              </a:spcBef>
              <a:spcAft>
                <a:spcPts val="0"/>
              </a:spcAft>
              <a:buClr>
                <a:schemeClr val="dk1"/>
              </a:buClr>
              <a:buSzPts val="1800"/>
              <a:buFont typeface="Arial"/>
              <a:buChar char="•"/>
            </a:pPr>
            <a:endParaRPr dirty="0"/>
          </a:p>
        </p:txBody>
      </p:sp>
      <p:sp>
        <p:nvSpPr>
          <p:cNvPr id="184" name="Google Shape;184;p8"/>
          <p:cNvSpPr/>
          <p:nvPr/>
        </p:nvSpPr>
        <p:spPr>
          <a:xfrm>
            <a:off x="0" y="214719"/>
            <a:ext cx="9144000" cy="1292621"/>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6D94E0"/>
              </a:buClr>
              <a:buSzPts val="3000"/>
              <a:buFont typeface="Arial"/>
              <a:buNone/>
            </a:pPr>
            <a:r>
              <a:rPr lang="en-US" sz="3000" b="1" u="none" strike="noStrike" cap="none" dirty="0">
                <a:solidFill>
                  <a:schemeClr val="lt2"/>
                </a:solidFill>
                <a:latin typeface="Arial"/>
                <a:ea typeface="Arial"/>
                <a:cs typeface="Arial"/>
                <a:sym typeface="Arial"/>
              </a:rPr>
              <a:t>Psycho</a:t>
            </a:r>
            <a:r>
              <a:rPr lang="en-US" sz="3000" b="1" i="0" u="none" strike="noStrike" cap="none" dirty="0">
                <a:solidFill>
                  <a:schemeClr val="lt2"/>
                </a:solidFill>
                <a:latin typeface="Arial"/>
                <a:ea typeface="Arial"/>
                <a:cs typeface="Arial"/>
                <a:sym typeface="Arial"/>
              </a:rPr>
              <a:t>Geometrics® Certification Workshop </a:t>
            </a:r>
            <a:endParaRPr dirty="0">
              <a:solidFill>
                <a:schemeClr val="lt2"/>
              </a:solidFill>
            </a:endParaRPr>
          </a:p>
          <a:p>
            <a:pPr marL="0" marR="0" lvl="0" indent="0" algn="ctr" rtl="0">
              <a:lnSpc>
                <a:spcPct val="100000"/>
              </a:lnSpc>
              <a:spcBef>
                <a:spcPts val="0"/>
              </a:spcBef>
              <a:spcAft>
                <a:spcPts val="0"/>
              </a:spcAft>
              <a:buClr>
                <a:srgbClr val="6D94E0"/>
              </a:buClr>
              <a:buSzPts val="3000"/>
              <a:buFont typeface="Arial"/>
              <a:buNone/>
            </a:pPr>
            <a:r>
              <a:rPr lang="en-US" sz="3000" b="1" i="0" u="none" strike="noStrike" cap="none" dirty="0">
                <a:solidFill>
                  <a:schemeClr val="lt2"/>
                </a:solidFill>
                <a:latin typeface="Arial"/>
                <a:ea typeface="Arial"/>
                <a:cs typeface="Arial"/>
                <a:sym typeface="Arial"/>
              </a:rPr>
              <a:t>– a.k.a. “SHAPES”</a:t>
            </a:r>
            <a:endParaRPr sz="3000" b="0" i="0" u="none" strike="noStrike" cap="none" dirty="0">
              <a:solidFill>
                <a:schemeClr val="lt2"/>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endParaRPr sz="1800" b="0" i="0" u="none" strike="noStrike" cap="none" dirty="0">
              <a:solidFill>
                <a:schemeClr val="lt2"/>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760</Words>
  <Application>Microsoft Office PowerPoint</Application>
  <PresentationFormat>On-screen Show (4:3)</PresentationFormat>
  <Paragraphs>81</Paragraphs>
  <Slides>8</Slides>
  <Notes>8</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8</vt:i4>
      </vt:variant>
    </vt:vector>
  </HeadingPairs>
  <TitlesOfParts>
    <vt:vector size="20" baseType="lpstr">
      <vt:lpstr>Tahoma</vt:lpstr>
      <vt:lpstr>Calibri</vt:lpstr>
      <vt:lpstr>Arial</vt:lpstr>
      <vt:lpstr>Helvetica Neue</vt:lpstr>
      <vt:lpstr>Open Sans</vt:lpstr>
      <vt:lpstr>Default Design</vt:lpstr>
      <vt:lpstr>2_Custom Design</vt:lpstr>
      <vt:lpstr>Custom Design</vt:lpstr>
      <vt:lpstr>1_Custom Design</vt:lpstr>
      <vt:lpstr>3_Custom Design</vt:lpstr>
      <vt:lpstr>4_Custom Design</vt:lpstr>
      <vt:lpstr>5_Custom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Bolick</dc:creator>
  <cp:lastModifiedBy>Susan Hite Foerster</cp:lastModifiedBy>
  <cp:revision>1</cp:revision>
  <dcterms:created xsi:type="dcterms:W3CDTF">2009-04-14T14:33:14Z</dcterms:created>
  <dcterms:modified xsi:type="dcterms:W3CDTF">2022-02-01T18:40:36Z</dcterms:modified>
</cp:coreProperties>
</file>